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1176" r:id="rId2"/>
    <p:sldId id="1177" r:id="rId3"/>
    <p:sldId id="1208" r:id="rId4"/>
    <p:sldId id="1219" r:id="rId5"/>
    <p:sldId id="1220" r:id="rId6"/>
    <p:sldId id="1221" r:id="rId7"/>
    <p:sldId id="1202" r:id="rId8"/>
    <p:sldId id="1222" r:id="rId9"/>
    <p:sldId id="1203" r:id="rId10"/>
    <p:sldId id="1198" r:id="rId11"/>
    <p:sldId id="1199" r:id="rId12"/>
    <p:sldId id="1205" r:id="rId13"/>
    <p:sldId id="1189" r:id="rId14"/>
  </p:sldIdLst>
  <p:sldSz cx="12190413" cy="6858000"/>
  <p:notesSz cx="6858000" cy="9144000"/>
  <p:embeddedFontLst>
    <p:embeddedFont>
      <p:font typeface="Segoe UI" panose="020B0502040204020203" pitchFamily="34" charset="0"/>
      <p:regular r:id="rId17"/>
      <p:bold r:id="rId18"/>
      <p:italic r:id="rId19"/>
      <p:boldItalic r:id="rId20"/>
    </p:embeddedFont>
    <p:embeddedFont>
      <p:font typeface="Segoe UI Light" panose="020B0502040204020203" pitchFamily="34" charset="0"/>
      <p:regular r:id="rId21"/>
      <p: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8" userDrawn="1">
          <p15:clr>
            <a:srgbClr val="A4A3A4"/>
          </p15:clr>
        </p15:guide>
        <p15:guide id="2" orient="horz" pos="958" userDrawn="1">
          <p15:clr>
            <a:srgbClr val="A4A3A4"/>
          </p15:clr>
        </p15:guide>
        <p15:guide id="3" orient="horz" pos="3952" userDrawn="1">
          <p15:clr>
            <a:srgbClr val="A4A3A4"/>
          </p15:clr>
        </p15:guide>
        <p15:guide id="4" pos="340">
          <p15:clr>
            <a:srgbClr val="A4A3A4"/>
          </p15:clr>
        </p15:guide>
        <p15:guide id="5" pos="3840">
          <p15:clr>
            <a:srgbClr val="A4A3A4"/>
          </p15:clr>
        </p15:guide>
        <p15:guide id="6" pos="7332" userDrawn="1">
          <p15:clr>
            <a:srgbClr val="A4A3A4"/>
          </p15:clr>
        </p15:guide>
        <p15:guide id="7" orient="horz" pos="3660">
          <p15:clr>
            <a:srgbClr val="A4A3A4"/>
          </p15:clr>
        </p15:guide>
        <p15:guide id="8" orient="horz" pos="952">
          <p15:clr>
            <a:srgbClr val="A4A3A4"/>
          </p15:clr>
        </p15:guide>
        <p15:guide id="9" pos="341">
          <p15:clr>
            <a:srgbClr val="A4A3A4"/>
          </p15:clr>
        </p15:guide>
        <p15:guide id="10" pos="7337">
          <p15:clr>
            <a:srgbClr val="A4A3A4"/>
          </p15:clr>
        </p15:guide>
        <p15:guide id="11" orient="horz" pos="299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LB-NB-Langner" initials="PL" lastIdx="7" clrIdx="0">
    <p:extLst>
      <p:ext uri="{19B8F6BF-5375-455C-9EA6-DF929625EA0E}">
        <p15:presenceInfo xmlns:p15="http://schemas.microsoft.com/office/powerpoint/2012/main" userId="HLB-NB-Langner" providerId="None"/>
      </p:ext>
    </p:extLst>
  </p:cmAuthor>
  <p:cmAuthor id="2" name="Nina Dworschak" initials="ND" lastIdx="3" clrIdx="1">
    <p:extLst>
      <p:ext uri="{19B8F6BF-5375-455C-9EA6-DF929625EA0E}">
        <p15:presenceInfo xmlns:p15="http://schemas.microsoft.com/office/powerpoint/2012/main" userId="Nina Dworschak" providerId="None"/>
      </p:ext>
    </p:extLst>
  </p:cmAuthor>
  <p:cmAuthor id="3" name="Patrick Langner" initials="PLa" lastIdx="29" clrIdx="2">
    <p:extLst>
      <p:ext uri="{19B8F6BF-5375-455C-9EA6-DF929625EA0E}">
        <p15:presenceInfo xmlns:p15="http://schemas.microsoft.com/office/powerpoint/2012/main" userId="Patrick Langn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2F34"/>
    <a:srgbClr val="EBEBB1"/>
    <a:srgbClr val="B8BF4D"/>
    <a:srgbClr val="B8C04E"/>
    <a:srgbClr val="959F52"/>
    <a:srgbClr val="FAFAFA"/>
    <a:srgbClr val="33444C"/>
    <a:srgbClr val="F7F7F7"/>
    <a:srgbClr val="F8F8F8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73" autoAdjust="0"/>
    <p:restoredTop sz="96078" autoAdjust="0"/>
  </p:normalViewPr>
  <p:slideViewPr>
    <p:cSldViewPr snapToGrid="0" snapToObjects="1" showGuides="1">
      <p:cViewPr varScale="1">
        <p:scale>
          <a:sx n="98" d="100"/>
          <a:sy n="98" d="100"/>
        </p:scale>
        <p:origin x="72" y="63"/>
      </p:cViewPr>
      <p:guideLst>
        <p:guide orient="horz" pos="278"/>
        <p:guide orient="horz" pos="958"/>
        <p:guide orient="horz" pos="3952"/>
        <p:guide pos="340"/>
        <p:guide pos="3840"/>
        <p:guide pos="7332"/>
        <p:guide orient="horz" pos="3660"/>
        <p:guide orient="horz" pos="952"/>
        <p:guide pos="341"/>
        <p:guide pos="7337"/>
        <p:guide orient="horz" pos="2999"/>
      </p:guideLst>
    </p:cSldViewPr>
  </p:slideViewPr>
  <p:outlineViewPr>
    <p:cViewPr>
      <p:scale>
        <a:sx n="33" d="100"/>
        <a:sy n="33" d="100"/>
      </p:scale>
      <p:origin x="0" y="-53595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 snapToGrid="0" snapToObjects="1" showGuides="1">
      <p:cViewPr varScale="1">
        <p:scale>
          <a:sx n="71" d="100"/>
          <a:sy n="71" d="100"/>
        </p:scale>
        <p:origin x="3978" y="54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"/>
          <p:cNvSpPr>
            <a:spLocks noGrp="1"/>
          </p:cNvSpPr>
          <p:nvPr>
            <p:ph type="ftr" sz="quarter" idx="2"/>
          </p:nvPr>
        </p:nvSpPr>
        <p:spPr>
          <a:xfrm>
            <a:off x="0" y="8604000"/>
            <a:ext cx="5040000" cy="540000"/>
          </a:xfrm>
          <a:prstGeom prst="rect">
            <a:avLst/>
          </a:prstGeom>
        </p:spPr>
        <p:txBody>
          <a:bodyPr vert="horz" lIns="360000" tIns="0" rIns="0" bIns="180000" rtlCol="0" anchor="b"/>
          <a:lstStyle>
            <a:lvl1pPr algn="l">
              <a:defRPr sz="1200"/>
            </a:lvl1pPr>
          </a:lstStyle>
          <a:p>
            <a:endParaRPr lang="de-DE" dirty="0">
              <a:latin typeface="Segoe UI Light" panose="020B0502040204020203" pitchFamily="34" charset="0"/>
            </a:endParaRPr>
          </a:p>
        </p:txBody>
      </p:sp>
      <p:sp>
        <p:nvSpPr>
          <p:cNvPr id="5" name="Foliennummer"/>
          <p:cNvSpPr>
            <a:spLocks noGrp="1"/>
          </p:cNvSpPr>
          <p:nvPr>
            <p:ph type="sldNum" sz="quarter" idx="3"/>
          </p:nvPr>
        </p:nvSpPr>
        <p:spPr>
          <a:xfrm>
            <a:off x="5418000" y="8604000"/>
            <a:ext cx="1440000" cy="540000"/>
          </a:xfrm>
          <a:prstGeom prst="rect">
            <a:avLst/>
          </a:prstGeom>
        </p:spPr>
        <p:txBody>
          <a:bodyPr vert="horz" lIns="0" tIns="0" rIns="360000" bIns="180000" rtlCol="0" anchor="b"/>
          <a:lstStyle>
            <a:lvl1pPr algn="r">
              <a:defRPr sz="1200"/>
            </a:lvl1pPr>
          </a:lstStyle>
          <a:p>
            <a:fld id="{CD9C266D-9BF6-45DD-93F4-23D3D4380AFF}" type="slidenum">
              <a:rPr lang="de-DE" smtClean="0">
                <a:latin typeface="Segoe UI Light" panose="020B0502040204020203" pitchFamily="34" charset="0"/>
              </a:rPr>
              <a:t>‹Nr.›</a:t>
            </a:fld>
            <a:endParaRPr lang="de-DE" dirty="0"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939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"/>
          <p:cNvSpPr>
            <a:spLocks noGrp="1" noRot="1" noChangeAspect="1"/>
          </p:cNvSpPr>
          <p:nvPr>
            <p:ph type="sldImg" idx="2"/>
          </p:nvPr>
        </p:nvSpPr>
        <p:spPr>
          <a:xfrm>
            <a:off x="360000" y="432000"/>
            <a:ext cx="6138000" cy="3454424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  <p:txBody>
          <a:bodyPr vert="horz" lIns="0" tIns="0" rIns="0" bIns="0" rtlCol="0" anchor="ctr"/>
          <a:lstStyle/>
          <a:p>
            <a:endParaRPr lang="de-DE" noProof="0" dirty="0"/>
          </a:p>
        </p:txBody>
      </p:sp>
      <p:sp>
        <p:nvSpPr>
          <p:cNvPr id="5" name="Notizen"/>
          <p:cNvSpPr>
            <a:spLocks noGrp="1"/>
          </p:cNvSpPr>
          <p:nvPr>
            <p:ph type="body" sz="quarter" idx="3"/>
          </p:nvPr>
        </p:nvSpPr>
        <p:spPr>
          <a:xfrm>
            <a:off x="359999" y="4248000"/>
            <a:ext cx="6138000" cy="406800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6" name="Fußzeile"/>
          <p:cNvSpPr>
            <a:spLocks noGrp="1"/>
          </p:cNvSpPr>
          <p:nvPr>
            <p:ph type="ftr" sz="quarter" idx="4"/>
          </p:nvPr>
        </p:nvSpPr>
        <p:spPr>
          <a:xfrm>
            <a:off x="0" y="8604000"/>
            <a:ext cx="5040000" cy="540000"/>
          </a:xfrm>
          <a:prstGeom prst="rect">
            <a:avLst/>
          </a:prstGeom>
        </p:spPr>
        <p:txBody>
          <a:bodyPr vert="horz" lIns="360000" tIns="0" rIns="0" bIns="180000" rtlCol="0" anchor="b"/>
          <a:lstStyle>
            <a:lvl1pPr algn="l">
              <a:defRPr sz="1200">
                <a:latin typeface="Segoe UI Light" panose="020B0502040204020203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"/>
          <p:cNvSpPr>
            <a:spLocks noGrp="1"/>
          </p:cNvSpPr>
          <p:nvPr>
            <p:ph type="sldNum" sz="quarter" idx="5"/>
          </p:nvPr>
        </p:nvSpPr>
        <p:spPr>
          <a:xfrm>
            <a:off x="5418000" y="8604000"/>
            <a:ext cx="1440000" cy="540000"/>
          </a:xfrm>
          <a:prstGeom prst="rect">
            <a:avLst/>
          </a:prstGeom>
        </p:spPr>
        <p:txBody>
          <a:bodyPr vert="horz" lIns="0" tIns="0" rIns="360000" bIns="180000" rtlCol="0" anchor="b"/>
          <a:lstStyle>
            <a:lvl1pPr algn="r">
              <a:defRPr sz="1200">
                <a:latin typeface="Segoe UI Light" panose="020B0502040204020203" pitchFamily="34" charset="0"/>
              </a:defRPr>
            </a:lvl1pPr>
          </a:lstStyle>
          <a:p>
            <a:fld id="{92DA5471-CC57-402A-9527-36A1D012F69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653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26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>
            <a:extLst>
              <a:ext uri="{FF2B5EF4-FFF2-40B4-BE49-F238E27FC236}">
                <a16:creationId xmlns:a16="http://schemas.microsoft.com/office/drawing/2014/main" id="{A1F5D5A9-5E6E-44A1-86A7-3E909A85A7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40000" y="540000"/>
            <a:ext cx="11109600" cy="1908000"/>
          </a:xfrm>
        </p:spPr>
        <p:txBody>
          <a:bodyPr/>
          <a:lstStyle>
            <a:lvl1pPr>
              <a:lnSpc>
                <a:spcPct val="80000"/>
              </a:lnSpc>
              <a:defRPr cap="all" baseline="0"/>
            </a:lvl1pPr>
          </a:lstStyle>
          <a:p>
            <a:r>
              <a:rPr lang="de-DE" noProof="0"/>
              <a:t>Titelformat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0394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 1"/>
          <p:cNvSpPr>
            <a:spLocks noGrp="1"/>
          </p:cNvSpPr>
          <p:nvPr>
            <p:ph sz="half" idx="1" hasCustomPrompt="1"/>
          </p:nvPr>
        </p:nvSpPr>
        <p:spPr bwMode="gray">
          <a:xfrm>
            <a:off x="540000" y="2944800"/>
            <a:ext cx="3402441" cy="3060000"/>
          </a:xfrm>
        </p:spPr>
        <p:txBody>
          <a:bodyPr/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" name="Inhalt 2"/>
          <p:cNvSpPr>
            <a:spLocks noGrp="1"/>
          </p:cNvSpPr>
          <p:nvPr>
            <p:ph sz="half" idx="2" hasCustomPrompt="1"/>
          </p:nvPr>
        </p:nvSpPr>
        <p:spPr bwMode="gray">
          <a:xfrm>
            <a:off x="4393800" y="2944800"/>
            <a:ext cx="3402000" cy="3060000"/>
          </a:xfrm>
        </p:spPr>
        <p:txBody>
          <a:bodyPr/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F3DFD6AE-A051-4C95-AE11-39F0A820C2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40000" y="540000"/>
            <a:ext cx="11109600" cy="1908000"/>
          </a:xfrm>
        </p:spPr>
        <p:txBody>
          <a:bodyPr/>
          <a:lstStyle>
            <a:lvl1pPr>
              <a:lnSpc>
                <a:spcPct val="80000"/>
              </a:lnSpc>
              <a:defRPr cap="all" baseline="0"/>
            </a:lvl1pPr>
          </a:lstStyle>
          <a:p>
            <a:r>
              <a:rPr lang="de-DE" noProof="0"/>
              <a:t>Titelformat durch Klicken bearbeiten</a:t>
            </a:r>
          </a:p>
        </p:txBody>
      </p:sp>
      <p:sp>
        <p:nvSpPr>
          <p:cNvPr id="11" name="Inhalt 2">
            <a:extLst>
              <a:ext uri="{FF2B5EF4-FFF2-40B4-BE49-F238E27FC236}">
                <a16:creationId xmlns:a16="http://schemas.microsoft.com/office/drawing/2014/main" id="{4F215AAF-291F-4D23-ABD3-AF697D795143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 bwMode="gray">
          <a:xfrm>
            <a:off x="8247159" y="2944800"/>
            <a:ext cx="3402441" cy="3060000"/>
          </a:xfrm>
        </p:spPr>
        <p:txBody>
          <a:bodyPr/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50400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/>
          <p:cNvSpPr>
            <a:spLocks noGrp="1"/>
          </p:cNvSpPr>
          <p:nvPr>
            <p:ph type="title"/>
          </p:nvPr>
        </p:nvSpPr>
        <p:spPr bwMode="gray">
          <a:xfrm>
            <a:off x="540000" y="540000"/>
            <a:ext cx="11109600" cy="1908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noProof="0"/>
              <a:t>Titelformat durch Klicken bearbeiten</a:t>
            </a:r>
          </a:p>
        </p:txBody>
      </p:sp>
      <p:sp>
        <p:nvSpPr>
          <p:cNvPr id="3" name="Inhalt"/>
          <p:cNvSpPr>
            <a:spLocks noGrp="1"/>
          </p:cNvSpPr>
          <p:nvPr>
            <p:ph type="body" idx="1"/>
          </p:nvPr>
        </p:nvSpPr>
        <p:spPr bwMode="gray">
          <a:xfrm>
            <a:off x="540000" y="2944562"/>
            <a:ext cx="11109600" cy="30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" name="Datum"/>
          <p:cNvSpPr>
            <a:spLocks noGrp="1"/>
          </p:cNvSpPr>
          <p:nvPr>
            <p:ph type="dt" sz="half" idx="2"/>
          </p:nvPr>
        </p:nvSpPr>
        <p:spPr bwMode="gray">
          <a:xfrm>
            <a:off x="9281505" y="6242862"/>
            <a:ext cx="1955724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E3DA2DB-55D7-4384-9617-20EE2EC6B4AB}" type="datetime1">
              <a:rPr lang="de-DE" noProof="0" smtClean="0"/>
              <a:pPr/>
              <a:t>19.03.2021</a:t>
            </a:fld>
            <a:endParaRPr lang="de-DE" noProof="0" dirty="0"/>
          </a:p>
        </p:txBody>
      </p:sp>
      <p:sp>
        <p:nvSpPr>
          <p:cNvPr id="5" name="Fußzeile"/>
          <p:cNvSpPr>
            <a:spLocks noGrp="1"/>
          </p:cNvSpPr>
          <p:nvPr>
            <p:ph type="ftr" sz="quarter" idx="3"/>
          </p:nvPr>
        </p:nvSpPr>
        <p:spPr bwMode="gray">
          <a:xfrm>
            <a:off x="7975770" y="6401212"/>
            <a:ext cx="3261459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 cap="none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DE" noProof="0" dirty="0"/>
              <a:t>Beispiel Master PowerPoint</a:t>
            </a:r>
          </a:p>
        </p:txBody>
      </p:sp>
      <p:sp>
        <p:nvSpPr>
          <p:cNvPr id="6" name="Foliennummer"/>
          <p:cNvSpPr>
            <a:spLocks noGrp="1"/>
          </p:cNvSpPr>
          <p:nvPr>
            <p:ph type="sldNum" sz="quarter" idx="4"/>
          </p:nvPr>
        </p:nvSpPr>
        <p:spPr bwMode="gray">
          <a:xfrm>
            <a:off x="11262629" y="6190178"/>
            <a:ext cx="386971" cy="41594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2CEFE82-39F2-4F47-8A0C-D5AB3496FA5C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49755215-1589-40F8-B207-5861FEBF40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922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1" r:id="rId2"/>
    <p:sldLayoutId id="2147483660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000" b="0" kern="1200" cap="all" baseline="0">
          <a:solidFill>
            <a:srgbClr val="009CB4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2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8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44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80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hyperlink" Target="http://creativecommons.org/licenses/by-sa/4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://creativecommons.org/licenses/by-sa/4.0/" TargetMode="External"/><Relationship Id="rId4" Type="http://schemas.openxmlformats.org/officeDocument/2006/relationships/hyperlink" Target="https://tu-dresden.de/gsw/jura/igetem/jfbimd13/ressourcen/dateien/dateien/DataJus/DataJus_Zusammenfassung_Gutachten_12-07-18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slide" Target="slide12.xml"/><Relationship Id="rId4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HG">
            <a:extLst>
              <a:ext uri="{FF2B5EF4-FFF2-40B4-BE49-F238E27FC236}">
                <a16:creationId xmlns:a16="http://schemas.microsoft.com/office/drawing/2014/main" id="{0F4247E3-878B-444C-A02A-18E62A006481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grpSp>
        <p:nvGrpSpPr>
          <p:cNvPr id="762" name="Logo Schrift">
            <a:extLst>
              <a:ext uri="{FF2B5EF4-FFF2-40B4-BE49-F238E27FC236}">
                <a16:creationId xmlns:a16="http://schemas.microsoft.com/office/drawing/2014/main" id="{D1D2668A-F54C-4542-8CC2-26B83CAF5DF6}"/>
              </a:ext>
            </a:extLst>
          </p:cNvPr>
          <p:cNvGrpSpPr/>
          <p:nvPr/>
        </p:nvGrpSpPr>
        <p:grpSpPr bwMode="gray">
          <a:xfrm>
            <a:off x="5718431" y="3297861"/>
            <a:ext cx="1988656" cy="543611"/>
            <a:chOff x="5546833" y="3239160"/>
            <a:chExt cx="2922308" cy="798830"/>
          </a:xfrm>
        </p:grpSpPr>
        <p:sp>
          <p:nvSpPr>
            <p:cNvPr id="708" name="Freihandform: Form 707">
              <a:extLst>
                <a:ext uri="{FF2B5EF4-FFF2-40B4-BE49-F238E27FC236}">
                  <a16:creationId xmlns:a16="http://schemas.microsoft.com/office/drawing/2014/main" id="{B4CF8A3B-EF58-4C81-A5E3-ABAF7A958CBC}"/>
                </a:ext>
              </a:extLst>
            </p:cNvPr>
            <p:cNvSpPr/>
            <p:nvPr/>
          </p:nvSpPr>
          <p:spPr bwMode="gray">
            <a:xfrm>
              <a:off x="5546833" y="3249028"/>
              <a:ext cx="610870" cy="751840"/>
            </a:xfrm>
            <a:custGeom>
              <a:avLst/>
              <a:gdLst>
                <a:gd name="connsiteX0" fmla="*/ 447815 w 610870"/>
                <a:gd name="connsiteY0" fmla="*/ 454863 h 751840"/>
                <a:gd name="connsiteX1" fmla="*/ 165875 w 610870"/>
                <a:gd name="connsiteY1" fmla="*/ 454863 h 751840"/>
                <a:gd name="connsiteX2" fmla="*/ 165875 w 610870"/>
                <a:gd name="connsiteY2" fmla="*/ 787552 h 751840"/>
                <a:gd name="connsiteX3" fmla="*/ 0 w 610870"/>
                <a:gd name="connsiteY3" fmla="*/ 787552 h 751840"/>
                <a:gd name="connsiteX4" fmla="*/ 0 w 610870"/>
                <a:gd name="connsiteY4" fmla="*/ 0 h 751840"/>
                <a:gd name="connsiteX5" fmla="*/ 165875 w 610870"/>
                <a:gd name="connsiteY5" fmla="*/ 0 h 751840"/>
                <a:gd name="connsiteX6" fmla="*/ 165875 w 610870"/>
                <a:gd name="connsiteY6" fmla="*/ 313893 h 751840"/>
                <a:gd name="connsiteX7" fmla="*/ 447815 w 610870"/>
                <a:gd name="connsiteY7" fmla="*/ 313893 h 751840"/>
                <a:gd name="connsiteX8" fmla="*/ 447815 w 610870"/>
                <a:gd name="connsiteY8" fmla="*/ 0 h 751840"/>
                <a:gd name="connsiteX9" fmla="*/ 613689 w 610870"/>
                <a:gd name="connsiteY9" fmla="*/ 0 h 751840"/>
                <a:gd name="connsiteX10" fmla="*/ 613689 w 610870"/>
                <a:gd name="connsiteY10" fmla="*/ 787552 h 751840"/>
                <a:gd name="connsiteX11" fmla="*/ 447815 w 610870"/>
                <a:gd name="connsiteY11" fmla="*/ 787552 h 75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0870" h="751840">
                  <a:moveTo>
                    <a:pt x="447815" y="454863"/>
                  </a:moveTo>
                  <a:lnTo>
                    <a:pt x="165875" y="454863"/>
                  </a:lnTo>
                  <a:lnTo>
                    <a:pt x="165875" y="787552"/>
                  </a:lnTo>
                  <a:lnTo>
                    <a:pt x="0" y="787552"/>
                  </a:lnTo>
                  <a:lnTo>
                    <a:pt x="0" y="0"/>
                  </a:lnTo>
                  <a:lnTo>
                    <a:pt x="165875" y="0"/>
                  </a:lnTo>
                  <a:lnTo>
                    <a:pt x="165875" y="313893"/>
                  </a:lnTo>
                  <a:lnTo>
                    <a:pt x="447815" y="313893"/>
                  </a:lnTo>
                  <a:lnTo>
                    <a:pt x="447815" y="0"/>
                  </a:lnTo>
                  <a:lnTo>
                    <a:pt x="613689" y="0"/>
                  </a:lnTo>
                  <a:lnTo>
                    <a:pt x="613689" y="787552"/>
                  </a:lnTo>
                  <a:lnTo>
                    <a:pt x="447815" y="787552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0" name="Freihandform: Form 709">
              <a:extLst>
                <a:ext uri="{FF2B5EF4-FFF2-40B4-BE49-F238E27FC236}">
                  <a16:creationId xmlns:a16="http://schemas.microsoft.com/office/drawing/2014/main" id="{AA1A6D2A-8342-48D7-8909-895DBEBB2249}"/>
                </a:ext>
              </a:extLst>
            </p:cNvPr>
            <p:cNvSpPr/>
            <p:nvPr/>
          </p:nvSpPr>
          <p:spPr bwMode="gray">
            <a:xfrm>
              <a:off x="6293504" y="3446856"/>
              <a:ext cx="469900" cy="563880"/>
            </a:xfrm>
            <a:custGeom>
              <a:avLst/>
              <a:gdLst>
                <a:gd name="connsiteX0" fmla="*/ 222263 w 469900"/>
                <a:gd name="connsiteY0" fmla="*/ 372161 h 563880"/>
                <a:gd name="connsiteX1" fmla="*/ 180442 w 469900"/>
                <a:gd name="connsiteY1" fmla="*/ 416332 h 563880"/>
                <a:gd name="connsiteX2" fmla="*/ 268313 w 469900"/>
                <a:gd name="connsiteY2" fmla="*/ 479298 h 563880"/>
                <a:gd name="connsiteX3" fmla="*/ 508432 w 469900"/>
                <a:gd name="connsiteY3" fmla="*/ 425260 h 563880"/>
                <a:gd name="connsiteX4" fmla="*/ 508432 w 469900"/>
                <a:gd name="connsiteY4" fmla="*/ 552602 h 563880"/>
                <a:gd name="connsiteX5" fmla="*/ 268313 w 469900"/>
                <a:gd name="connsiteY5" fmla="*/ 604292 h 563880"/>
                <a:gd name="connsiteX6" fmla="*/ 0 w 469900"/>
                <a:gd name="connsiteY6" fmla="*/ 302146 h 563880"/>
                <a:gd name="connsiteX7" fmla="*/ 283350 w 469900"/>
                <a:gd name="connsiteY7" fmla="*/ 0 h 563880"/>
                <a:gd name="connsiteX8" fmla="*/ 512191 w 469900"/>
                <a:gd name="connsiteY8" fmla="*/ 174803 h 563880"/>
                <a:gd name="connsiteX9" fmla="*/ 323761 w 469900"/>
                <a:gd name="connsiteY9" fmla="*/ 348666 h 563880"/>
                <a:gd name="connsiteX10" fmla="*/ 222263 w 469900"/>
                <a:gd name="connsiteY10" fmla="*/ 372161 h 563880"/>
                <a:gd name="connsiteX11" fmla="*/ 159296 w 469900"/>
                <a:gd name="connsiteY11" fmla="*/ 281470 h 563880"/>
                <a:gd name="connsiteX12" fmla="*/ 159296 w 469900"/>
                <a:gd name="connsiteY12" fmla="*/ 292748 h 563880"/>
                <a:gd name="connsiteX13" fmla="*/ 206756 w 469900"/>
                <a:gd name="connsiteY13" fmla="*/ 271132 h 563880"/>
                <a:gd name="connsiteX14" fmla="*/ 276771 w 469900"/>
                <a:gd name="connsiteY14" fmla="*/ 253276 h 563880"/>
                <a:gd name="connsiteX15" fmla="*/ 353365 w 469900"/>
                <a:gd name="connsiteY15" fmla="*/ 184671 h 563880"/>
                <a:gd name="connsiteX16" fmla="*/ 282410 w 469900"/>
                <a:gd name="connsiteY16" fmla="*/ 124993 h 563880"/>
                <a:gd name="connsiteX17" fmla="*/ 159296 w 469900"/>
                <a:gd name="connsiteY17" fmla="*/ 281470 h 563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9900" h="563880">
                  <a:moveTo>
                    <a:pt x="222263" y="372161"/>
                  </a:moveTo>
                  <a:cubicBezTo>
                    <a:pt x="193129" y="378739"/>
                    <a:pt x="180442" y="392367"/>
                    <a:pt x="180442" y="416332"/>
                  </a:cubicBezTo>
                  <a:cubicBezTo>
                    <a:pt x="180442" y="439827"/>
                    <a:pt x="205346" y="479298"/>
                    <a:pt x="268313" y="479298"/>
                  </a:cubicBezTo>
                  <a:cubicBezTo>
                    <a:pt x="336918" y="479298"/>
                    <a:pt x="437477" y="455803"/>
                    <a:pt x="508432" y="425260"/>
                  </a:cubicBezTo>
                  <a:lnTo>
                    <a:pt x="508432" y="552602"/>
                  </a:lnTo>
                  <a:cubicBezTo>
                    <a:pt x="454393" y="583146"/>
                    <a:pt x="370751" y="604292"/>
                    <a:pt x="268313" y="604292"/>
                  </a:cubicBezTo>
                  <a:cubicBezTo>
                    <a:pt x="90221" y="604292"/>
                    <a:pt x="0" y="484937"/>
                    <a:pt x="0" y="302146"/>
                  </a:cubicBezTo>
                  <a:cubicBezTo>
                    <a:pt x="0" y="119355"/>
                    <a:pt x="115125" y="0"/>
                    <a:pt x="283350" y="0"/>
                  </a:cubicBezTo>
                  <a:cubicBezTo>
                    <a:pt x="440296" y="0"/>
                    <a:pt x="512191" y="78003"/>
                    <a:pt x="512191" y="174803"/>
                  </a:cubicBezTo>
                  <a:cubicBezTo>
                    <a:pt x="512191" y="278651"/>
                    <a:pt x="451104" y="319062"/>
                    <a:pt x="323761" y="348666"/>
                  </a:cubicBezTo>
                  <a:lnTo>
                    <a:pt x="222263" y="372161"/>
                  </a:lnTo>
                  <a:close/>
                  <a:moveTo>
                    <a:pt x="159296" y="281470"/>
                  </a:moveTo>
                  <a:lnTo>
                    <a:pt x="159296" y="292748"/>
                  </a:lnTo>
                  <a:cubicBezTo>
                    <a:pt x="167284" y="284759"/>
                    <a:pt x="180911" y="278181"/>
                    <a:pt x="206756" y="271132"/>
                  </a:cubicBezTo>
                  <a:lnTo>
                    <a:pt x="276771" y="253276"/>
                  </a:lnTo>
                  <a:cubicBezTo>
                    <a:pt x="329870" y="239649"/>
                    <a:pt x="353365" y="218503"/>
                    <a:pt x="353365" y="184671"/>
                  </a:cubicBezTo>
                  <a:cubicBezTo>
                    <a:pt x="353365" y="147549"/>
                    <a:pt x="327520" y="124993"/>
                    <a:pt x="282410" y="124993"/>
                  </a:cubicBezTo>
                  <a:cubicBezTo>
                    <a:pt x="204406" y="124993"/>
                    <a:pt x="159296" y="187020"/>
                    <a:pt x="159296" y="281470"/>
                  </a:cubicBezTo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1" name="Freihandform: Form 710">
              <a:extLst>
                <a:ext uri="{FF2B5EF4-FFF2-40B4-BE49-F238E27FC236}">
                  <a16:creationId xmlns:a16="http://schemas.microsoft.com/office/drawing/2014/main" id="{919E0034-32F9-450F-B830-942AC11ADE79}"/>
                </a:ext>
              </a:extLst>
            </p:cNvPr>
            <p:cNvSpPr/>
            <p:nvPr/>
          </p:nvSpPr>
          <p:spPr bwMode="gray">
            <a:xfrm>
              <a:off x="6943376" y="3249028"/>
              <a:ext cx="469900" cy="751840"/>
            </a:xfrm>
            <a:custGeom>
              <a:avLst/>
              <a:gdLst>
                <a:gd name="connsiteX0" fmla="*/ 0 w 469900"/>
                <a:gd name="connsiteY0" fmla="*/ 0 h 751840"/>
                <a:gd name="connsiteX1" fmla="*/ 485876 w 469900"/>
                <a:gd name="connsiteY1" fmla="*/ 0 h 751840"/>
                <a:gd name="connsiteX2" fmla="*/ 485876 w 469900"/>
                <a:gd name="connsiteY2" fmla="*/ 135331 h 751840"/>
                <a:gd name="connsiteX3" fmla="*/ 165405 w 469900"/>
                <a:gd name="connsiteY3" fmla="*/ 135331 h 751840"/>
                <a:gd name="connsiteX4" fmla="*/ 165405 w 469900"/>
                <a:gd name="connsiteY4" fmla="*/ 337388 h 751840"/>
                <a:gd name="connsiteX5" fmla="*/ 437477 w 469900"/>
                <a:gd name="connsiteY5" fmla="*/ 337388 h 751840"/>
                <a:gd name="connsiteX6" fmla="*/ 437477 w 469900"/>
                <a:gd name="connsiteY6" fmla="*/ 470370 h 751840"/>
                <a:gd name="connsiteX7" fmla="*/ 165405 w 469900"/>
                <a:gd name="connsiteY7" fmla="*/ 470370 h 751840"/>
                <a:gd name="connsiteX8" fmla="*/ 165405 w 469900"/>
                <a:gd name="connsiteY8" fmla="*/ 787552 h 751840"/>
                <a:gd name="connsiteX9" fmla="*/ 0 w 469900"/>
                <a:gd name="connsiteY9" fmla="*/ 787552 h 75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9900" h="751840">
                  <a:moveTo>
                    <a:pt x="0" y="0"/>
                  </a:moveTo>
                  <a:lnTo>
                    <a:pt x="485876" y="0"/>
                  </a:lnTo>
                  <a:lnTo>
                    <a:pt x="485876" y="135331"/>
                  </a:lnTo>
                  <a:lnTo>
                    <a:pt x="165405" y="135331"/>
                  </a:lnTo>
                  <a:lnTo>
                    <a:pt x="165405" y="337388"/>
                  </a:lnTo>
                  <a:lnTo>
                    <a:pt x="437477" y="337388"/>
                  </a:lnTo>
                  <a:lnTo>
                    <a:pt x="437477" y="470370"/>
                  </a:lnTo>
                  <a:lnTo>
                    <a:pt x="165405" y="470370"/>
                  </a:lnTo>
                  <a:lnTo>
                    <a:pt x="165405" y="787552"/>
                  </a:lnTo>
                  <a:lnTo>
                    <a:pt x="0" y="787552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2" name="Freihandform: Form 711">
              <a:extLst>
                <a:ext uri="{FF2B5EF4-FFF2-40B4-BE49-F238E27FC236}">
                  <a16:creationId xmlns:a16="http://schemas.microsoft.com/office/drawing/2014/main" id="{7B320840-D735-40A6-ABCA-5014CC4D7BFA}"/>
                </a:ext>
              </a:extLst>
            </p:cNvPr>
            <p:cNvSpPr/>
            <p:nvPr/>
          </p:nvSpPr>
          <p:spPr bwMode="gray">
            <a:xfrm>
              <a:off x="7559884" y="3239160"/>
              <a:ext cx="610870" cy="798830"/>
            </a:xfrm>
            <a:custGeom>
              <a:avLst/>
              <a:gdLst>
                <a:gd name="connsiteX0" fmla="*/ 0 w 610870"/>
                <a:gd name="connsiteY0" fmla="*/ 16916 h 798830"/>
                <a:gd name="connsiteX1" fmla="*/ 249047 w 610870"/>
                <a:gd name="connsiteY1" fmla="*/ 0 h 798830"/>
                <a:gd name="connsiteX2" fmla="*/ 632485 w 610870"/>
                <a:gd name="connsiteY2" fmla="*/ 405994 h 798830"/>
                <a:gd name="connsiteX3" fmla="*/ 249047 w 610870"/>
                <a:gd name="connsiteY3" fmla="*/ 807758 h 798830"/>
                <a:gd name="connsiteX4" fmla="*/ 0 w 610870"/>
                <a:gd name="connsiteY4" fmla="*/ 795541 h 798830"/>
                <a:gd name="connsiteX5" fmla="*/ 0 w 610870"/>
                <a:gd name="connsiteY5" fmla="*/ 16916 h 798830"/>
                <a:gd name="connsiteX6" fmla="*/ 165875 w 610870"/>
                <a:gd name="connsiteY6" fmla="*/ 668668 h 798830"/>
                <a:gd name="connsiteX7" fmla="*/ 242469 w 610870"/>
                <a:gd name="connsiteY7" fmla="*/ 671957 h 798830"/>
                <a:gd name="connsiteX8" fmla="*/ 461442 w 610870"/>
                <a:gd name="connsiteY8" fmla="*/ 405524 h 798830"/>
                <a:gd name="connsiteX9" fmla="*/ 242469 w 610870"/>
                <a:gd name="connsiteY9" fmla="*/ 134861 h 798830"/>
                <a:gd name="connsiteX10" fmla="*/ 165875 w 610870"/>
                <a:gd name="connsiteY10" fmla="*/ 140500 h 798830"/>
                <a:gd name="connsiteX11" fmla="*/ 165875 w 610870"/>
                <a:gd name="connsiteY11" fmla="*/ 668668 h 798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0870" h="798830">
                  <a:moveTo>
                    <a:pt x="0" y="16916"/>
                  </a:moveTo>
                  <a:cubicBezTo>
                    <a:pt x="74244" y="3289"/>
                    <a:pt x="182791" y="0"/>
                    <a:pt x="249047" y="0"/>
                  </a:cubicBezTo>
                  <a:cubicBezTo>
                    <a:pt x="508432" y="0"/>
                    <a:pt x="632485" y="141910"/>
                    <a:pt x="632485" y="405994"/>
                  </a:cubicBezTo>
                  <a:cubicBezTo>
                    <a:pt x="632485" y="671017"/>
                    <a:pt x="508432" y="807758"/>
                    <a:pt x="249047" y="807758"/>
                  </a:cubicBezTo>
                  <a:cubicBezTo>
                    <a:pt x="182321" y="807758"/>
                    <a:pt x="70955" y="804469"/>
                    <a:pt x="0" y="795541"/>
                  </a:cubicBezTo>
                  <a:lnTo>
                    <a:pt x="0" y="16916"/>
                  </a:lnTo>
                  <a:close/>
                  <a:moveTo>
                    <a:pt x="165875" y="668668"/>
                  </a:moveTo>
                  <a:cubicBezTo>
                    <a:pt x="190780" y="671017"/>
                    <a:pt x="213335" y="671957"/>
                    <a:pt x="242469" y="671957"/>
                  </a:cubicBezTo>
                  <a:cubicBezTo>
                    <a:pt x="405054" y="671957"/>
                    <a:pt x="461442" y="571398"/>
                    <a:pt x="461442" y="405524"/>
                  </a:cubicBezTo>
                  <a:cubicBezTo>
                    <a:pt x="461442" y="241059"/>
                    <a:pt x="414922" y="134861"/>
                    <a:pt x="242469" y="134861"/>
                  </a:cubicBezTo>
                  <a:cubicBezTo>
                    <a:pt x="213335" y="134861"/>
                    <a:pt x="188430" y="137211"/>
                    <a:pt x="165875" y="140500"/>
                  </a:cubicBezTo>
                  <a:lnTo>
                    <a:pt x="165875" y="668668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3" name="Freihandform: Form 712">
              <a:extLst>
                <a:ext uri="{FF2B5EF4-FFF2-40B4-BE49-F238E27FC236}">
                  <a16:creationId xmlns:a16="http://schemas.microsoft.com/office/drawing/2014/main" id="{8A6E0BA9-3DFE-4673-8CC8-3495D4F5F557}"/>
                </a:ext>
              </a:extLst>
            </p:cNvPr>
            <p:cNvSpPr/>
            <p:nvPr/>
          </p:nvSpPr>
          <p:spPr bwMode="gray">
            <a:xfrm>
              <a:off x="8328171" y="3249028"/>
              <a:ext cx="140970" cy="751840"/>
            </a:xfrm>
            <a:custGeom>
              <a:avLst/>
              <a:gdLst>
                <a:gd name="connsiteX0" fmla="*/ 0 w 140970"/>
                <a:gd name="connsiteY0" fmla="*/ 0 h 751840"/>
                <a:gd name="connsiteX1" fmla="*/ 165874 w 140970"/>
                <a:gd name="connsiteY1" fmla="*/ 0 h 751840"/>
                <a:gd name="connsiteX2" fmla="*/ 165874 w 140970"/>
                <a:gd name="connsiteY2" fmla="*/ 787082 h 751840"/>
                <a:gd name="connsiteX3" fmla="*/ 0 w 140970"/>
                <a:gd name="connsiteY3" fmla="*/ 787082 h 75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751840">
                  <a:moveTo>
                    <a:pt x="0" y="0"/>
                  </a:moveTo>
                  <a:lnTo>
                    <a:pt x="165874" y="0"/>
                  </a:lnTo>
                  <a:lnTo>
                    <a:pt x="165874" y="787082"/>
                  </a:lnTo>
                  <a:lnTo>
                    <a:pt x="0" y="787082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763" name="Logo Visual">
            <a:extLst>
              <a:ext uri="{FF2B5EF4-FFF2-40B4-BE49-F238E27FC236}">
                <a16:creationId xmlns:a16="http://schemas.microsoft.com/office/drawing/2014/main" id="{5B0523FF-6AE0-42A4-B47B-D10D093CFCA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460771" y="2467736"/>
            <a:ext cx="1073151" cy="1910312"/>
            <a:chOff x="3698716" y="2019300"/>
            <a:chExt cx="1576984" cy="2807183"/>
          </a:xfrm>
        </p:grpSpPr>
        <p:sp>
          <p:nvSpPr>
            <p:cNvPr id="714" name="Freihandform: Form 713">
              <a:extLst>
                <a:ext uri="{FF2B5EF4-FFF2-40B4-BE49-F238E27FC236}">
                  <a16:creationId xmlns:a16="http://schemas.microsoft.com/office/drawing/2014/main" id="{3EB2C9B1-4113-460E-B097-FCB7063A72FF}"/>
                </a:ext>
              </a:extLst>
            </p:cNvPr>
            <p:cNvSpPr/>
            <p:nvPr/>
          </p:nvSpPr>
          <p:spPr bwMode="gray">
            <a:xfrm>
              <a:off x="5134730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5" name="Freihandform: Form 714">
              <a:extLst>
                <a:ext uri="{FF2B5EF4-FFF2-40B4-BE49-F238E27FC236}">
                  <a16:creationId xmlns:a16="http://schemas.microsoft.com/office/drawing/2014/main" id="{A58A2815-548F-4278-B3D8-446236675FC0}"/>
                </a:ext>
              </a:extLst>
            </p:cNvPr>
            <p:cNvSpPr/>
            <p:nvPr/>
          </p:nvSpPr>
          <p:spPr bwMode="gray">
            <a:xfrm>
              <a:off x="5134730" y="34548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6" name="Freihandform: Form 715">
              <a:extLst>
                <a:ext uri="{FF2B5EF4-FFF2-40B4-BE49-F238E27FC236}">
                  <a16:creationId xmlns:a16="http://schemas.microsoft.com/office/drawing/2014/main" id="{A04866CC-DC0C-4068-B871-EEFAB75BD1E6}"/>
                </a:ext>
              </a:extLst>
            </p:cNvPr>
            <p:cNvSpPr/>
            <p:nvPr/>
          </p:nvSpPr>
          <p:spPr bwMode="gray">
            <a:xfrm>
              <a:off x="5134730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7" name="Freihandform: Form 716">
              <a:extLst>
                <a:ext uri="{FF2B5EF4-FFF2-40B4-BE49-F238E27FC236}">
                  <a16:creationId xmlns:a16="http://schemas.microsoft.com/office/drawing/2014/main" id="{CECD38B2-25DD-4F9C-87DE-B0070EDDC0BB}"/>
                </a:ext>
              </a:extLst>
            </p:cNvPr>
            <p:cNvSpPr/>
            <p:nvPr/>
          </p:nvSpPr>
          <p:spPr bwMode="gray">
            <a:xfrm>
              <a:off x="5134730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8" name="Freihandform: Form 717">
              <a:extLst>
                <a:ext uri="{FF2B5EF4-FFF2-40B4-BE49-F238E27FC236}">
                  <a16:creationId xmlns:a16="http://schemas.microsoft.com/office/drawing/2014/main" id="{FADEF42C-45B9-4379-B30C-2283DA3F6748}"/>
                </a:ext>
              </a:extLst>
            </p:cNvPr>
            <p:cNvSpPr/>
            <p:nvPr/>
          </p:nvSpPr>
          <p:spPr bwMode="gray">
            <a:xfrm>
              <a:off x="5134730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9" name="Freihandform: Form 718">
              <a:extLst>
                <a:ext uri="{FF2B5EF4-FFF2-40B4-BE49-F238E27FC236}">
                  <a16:creationId xmlns:a16="http://schemas.microsoft.com/office/drawing/2014/main" id="{FA694198-E36D-4333-8F62-0388221953C6}"/>
                </a:ext>
              </a:extLst>
            </p:cNvPr>
            <p:cNvSpPr/>
            <p:nvPr/>
          </p:nvSpPr>
          <p:spPr bwMode="gray">
            <a:xfrm>
              <a:off x="4108939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8D8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0" name="Freihandform: Form 719">
              <a:extLst>
                <a:ext uri="{FF2B5EF4-FFF2-40B4-BE49-F238E27FC236}">
                  <a16:creationId xmlns:a16="http://schemas.microsoft.com/office/drawing/2014/main" id="{5100AD81-23B2-499D-AC52-69C9D616E5D3}"/>
                </a:ext>
              </a:extLst>
            </p:cNvPr>
            <p:cNvSpPr/>
            <p:nvPr/>
          </p:nvSpPr>
          <p:spPr bwMode="gray">
            <a:xfrm>
              <a:off x="4108939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F9E7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1" name="Freihandform: Form 720">
              <a:extLst>
                <a:ext uri="{FF2B5EF4-FFF2-40B4-BE49-F238E27FC236}">
                  <a16:creationId xmlns:a16="http://schemas.microsoft.com/office/drawing/2014/main" id="{404C1ABB-EE63-424F-B9CA-25C57A34D9AD}"/>
                </a:ext>
              </a:extLst>
            </p:cNvPr>
            <p:cNvSpPr/>
            <p:nvPr/>
          </p:nvSpPr>
          <p:spPr bwMode="gray">
            <a:xfrm>
              <a:off x="4108939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2" name="Freihandform: Form 721">
              <a:extLst>
                <a:ext uri="{FF2B5EF4-FFF2-40B4-BE49-F238E27FC236}">
                  <a16:creationId xmlns:a16="http://schemas.microsoft.com/office/drawing/2014/main" id="{D75EBABF-301E-4595-8682-AF851FF8CAC3}"/>
                </a:ext>
              </a:extLst>
            </p:cNvPr>
            <p:cNvSpPr/>
            <p:nvPr/>
          </p:nvSpPr>
          <p:spPr bwMode="gray">
            <a:xfrm>
              <a:off x="4108939" y="2429523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F9E7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3" name="Freihandform: Form 722">
              <a:extLst>
                <a:ext uri="{FF2B5EF4-FFF2-40B4-BE49-F238E27FC236}">
                  <a16:creationId xmlns:a16="http://schemas.microsoft.com/office/drawing/2014/main" id="{62A7B1C8-DD1A-4DAC-8F61-B57FFD494D11}"/>
                </a:ext>
              </a:extLst>
            </p:cNvPr>
            <p:cNvSpPr/>
            <p:nvPr/>
          </p:nvSpPr>
          <p:spPr bwMode="gray">
            <a:xfrm>
              <a:off x="4108939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4" name="Freihandform: Form 723">
              <a:extLst>
                <a:ext uri="{FF2B5EF4-FFF2-40B4-BE49-F238E27FC236}">
                  <a16:creationId xmlns:a16="http://schemas.microsoft.com/office/drawing/2014/main" id="{F675918E-38DA-43A9-A2B5-62D07086F66A}"/>
                </a:ext>
              </a:extLst>
            </p:cNvPr>
            <p:cNvSpPr/>
            <p:nvPr/>
          </p:nvSpPr>
          <p:spPr bwMode="gray">
            <a:xfrm>
              <a:off x="4519161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5" name="Freihandform: Form 724">
              <a:extLst>
                <a:ext uri="{FF2B5EF4-FFF2-40B4-BE49-F238E27FC236}">
                  <a16:creationId xmlns:a16="http://schemas.microsoft.com/office/drawing/2014/main" id="{99BC442F-1F3D-47CF-B07F-814D442704AC}"/>
                </a:ext>
              </a:extLst>
            </p:cNvPr>
            <p:cNvSpPr/>
            <p:nvPr/>
          </p:nvSpPr>
          <p:spPr bwMode="gray">
            <a:xfrm>
              <a:off x="4519161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6" name="Freihandform: Form 725">
              <a:extLst>
                <a:ext uri="{FF2B5EF4-FFF2-40B4-BE49-F238E27FC236}">
                  <a16:creationId xmlns:a16="http://schemas.microsoft.com/office/drawing/2014/main" id="{19B420B9-ACDE-4D20-8581-38C7B19B237E}"/>
                </a:ext>
              </a:extLst>
            </p:cNvPr>
            <p:cNvSpPr/>
            <p:nvPr/>
          </p:nvSpPr>
          <p:spPr bwMode="gray">
            <a:xfrm>
              <a:off x="4519161" y="3865537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7" name="Freihandform: Form 726">
              <a:extLst>
                <a:ext uri="{FF2B5EF4-FFF2-40B4-BE49-F238E27FC236}">
                  <a16:creationId xmlns:a16="http://schemas.microsoft.com/office/drawing/2014/main" id="{D446709B-D77F-4B5B-84FE-A9B5F7034DD0}"/>
                </a:ext>
              </a:extLst>
            </p:cNvPr>
            <p:cNvSpPr/>
            <p:nvPr/>
          </p:nvSpPr>
          <p:spPr bwMode="gray">
            <a:xfrm>
              <a:off x="4519161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8D8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8" name="Freihandform: Form 727">
              <a:extLst>
                <a:ext uri="{FF2B5EF4-FFF2-40B4-BE49-F238E27FC236}">
                  <a16:creationId xmlns:a16="http://schemas.microsoft.com/office/drawing/2014/main" id="{D09CFE1F-3316-48E0-BA11-380382F7A4D3}"/>
                </a:ext>
              </a:extLst>
            </p:cNvPr>
            <p:cNvSpPr/>
            <p:nvPr/>
          </p:nvSpPr>
          <p:spPr bwMode="gray">
            <a:xfrm>
              <a:off x="4519161" y="4480636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9" name="Freihandform: Form 728">
              <a:extLst>
                <a:ext uri="{FF2B5EF4-FFF2-40B4-BE49-F238E27FC236}">
                  <a16:creationId xmlns:a16="http://schemas.microsoft.com/office/drawing/2014/main" id="{A8FBFE84-BA92-4645-9667-073CCE01DB9A}"/>
                </a:ext>
              </a:extLst>
            </p:cNvPr>
            <p:cNvSpPr/>
            <p:nvPr/>
          </p:nvSpPr>
          <p:spPr bwMode="gray">
            <a:xfrm>
              <a:off x="4519161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0" name="Freihandform: Form 729">
              <a:extLst>
                <a:ext uri="{FF2B5EF4-FFF2-40B4-BE49-F238E27FC236}">
                  <a16:creationId xmlns:a16="http://schemas.microsoft.com/office/drawing/2014/main" id="{AE3F61CD-B435-4980-9365-77D93C493A3B}"/>
                </a:ext>
              </a:extLst>
            </p:cNvPr>
            <p:cNvSpPr/>
            <p:nvPr/>
          </p:nvSpPr>
          <p:spPr bwMode="gray">
            <a:xfrm>
              <a:off x="3904062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1" name="Freihandform: Form 730">
              <a:extLst>
                <a:ext uri="{FF2B5EF4-FFF2-40B4-BE49-F238E27FC236}">
                  <a16:creationId xmlns:a16="http://schemas.microsoft.com/office/drawing/2014/main" id="{4186B0BF-54C2-4224-9BB3-7B530D476C61}"/>
                </a:ext>
              </a:extLst>
            </p:cNvPr>
            <p:cNvSpPr/>
            <p:nvPr/>
          </p:nvSpPr>
          <p:spPr bwMode="gray">
            <a:xfrm>
              <a:off x="3904062" y="3044622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2" name="Freihandform: Form 731">
              <a:extLst>
                <a:ext uri="{FF2B5EF4-FFF2-40B4-BE49-F238E27FC236}">
                  <a16:creationId xmlns:a16="http://schemas.microsoft.com/office/drawing/2014/main" id="{7E3FBA56-4333-4BDB-B496-EA326F43A8B3}"/>
                </a:ext>
              </a:extLst>
            </p:cNvPr>
            <p:cNvSpPr/>
            <p:nvPr/>
          </p:nvSpPr>
          <p:spPr bwMode="gray">
            <a:xfrm>
              <a:off x="3904062" y="34548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3" name="Freihandform: Form 732">
              <a:extLst>
                <a:ext uri="{FF2B5EF4-FFF2-40B4-BE49-F238E27FC236}">
                  <a16:creationId xmlns:a16="http://schemas.microsoft.com/office/drawing/2014/main" id="{08D71723-C634-44D4-A7B1-6E0B41E7514E}"/>
                </a:ext>
              </a:extLst>
            </p:cNvPr>
            <p:cNvSpPr/>
            <p:nvPr/>
          </p:nvSpPr>
          <p:spPr bwMode="gray">
            <a:xfrm>
              <a:off x="3904062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4" name="Freihandform: Form 733">
              <a:extLst>
                <a:ext uri="{FF2B5EF4-FFF2-40B4-BE49-F238E27FC236}">
                  <a16:creationId xmlns:a16="http://schemas.microsoft.com/office/drawing/2014/main" id="{C3CE8DE2-3DA5-44D6-8970-B064CAE98232}"/>
                </a:ext>
              </a:extLst>
            </p:cNvPr>
            <p:cNvSpPr/>
            <p:nvPr/>
          </p:nvSpPr>
          <p:spPr bwMode="gray">
            <a:xfrm>
              <a:off x="3904062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5" name="Freihandform: Form 734">
              <a:extLst>
                <a:ext uri="{FF2B5EF4-FFF2-40B4-BE49-F238E27FC236}">
                  <a16:creationId xmlns:a16="http://schemas.microsoft.com/office/drawing/2014/main" id="{D3808B04-9859-4DA7-86FC-8D2188D1F8A4}"/>
                </a:ext>
              </a:extLst>
            </p:cNvPr>
            <p:cNvSpPr/>
            <p:nvPr/>
          </p:nvSpPr>
          <p:spPr bwMode="gray">
            <a:xfrm>
              <a:off x="3904062" y="2224176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6" name="Freihandform: Form 735">
              <a:extLst>
                <a:ext uri="{FF2B5EF4-FFF2-40B4-BE49-F238E27FC236}">
                  <a16:creationId xmlns:a16="http://schemas.microsoft.com/office/drawing/2014/main" id="{9F02B641-1194-4258-A1ED-EECDCA0C18D4}"/>
                </a:ext>
              </a:extLst>
            </p:cNvPr>
            <p:cNvSpPr/>
            <p:nvPr/>
          </p:nvSpPr>
          <p:spPr bwMode="gray">
            <a:xfrm>
              <a:off x="3904062" y="2634399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7" name="Freihandform: Form 736">
              <a:extLst>
                <a:ext uri="{FF2B5EF4-FFF2-40B4-BE49-F238E27FC236}">
                  <a16:creationId xmlns:a16="http://schemas.microsoft.com/office/drawing/2014/main" id="{849C9B05-C76F-44E2-9F9B-151DB8003423}"/>
                </a:ext>
              </a:extLst>
            </p:cNvPr>
            <p:cNvSpPr/>
            <p:nvPr/>
          </p:nvSpPr>
          <p:spPr bwMode="gray">
            <a:xfrm>
              <a:off x="3904062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8" name="Freihandform: Form 737">
              <a:extLst>
                <a:ext uri="{FF2B5EF4-FFF2-40B4-BE49-F238E27FC236}">
                  <a16:creationId xmlns:a16="http://schemas.microsoft.com/office/drawing/2014/main" id="{F9B22F0C-EA18-4F6A-9025-94B6DA9F8711}"/>
                </a:ext>
              </a:extLst>
            </p:cNvPr>
            <p:cNvSpPr/>
            <p:nvPr/>
          </p:nvSpPr>
          <p:spPr bwMode="gray">
            <a:xfrm>
              <a:off x="3698716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9" name="Freihandform: Form 738">
              <a:extLst>
                <a:ext uri="{FF2B5EF4-FFF2-40B4-BE49-F238E27FC236}">
                  <a16:creationId xmlns:a16="http://schemas.microsoft.com/office/drawing/2014/main" id="{5C2FF7ED-1CDF-4CC4-821A-1A43D5575754}"/>
                </a:ext>
              </a:extLst>
            </p:cNvPr>
            <p:cNvSpPr/>
            <p:nvPr/>
          </p:nvSpPr>
          <p:spPr bwMode="gray">
            <a:xfrm>
              <a:off x="3698716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0" name="Freihandform: Form 739">
              <a:extLst>
                <a:ext uri="{FF2B5EF4-FFF2-40B4-BE49-F238E27FC236}">
                  <a16:creationId xmlns:a16="http://schemas.microsoft.com/office/drawing/2014/main" id="{26E50F42-41E8-4842-94E5-B62478E98C57}"/>
                </a:ext>
              </a:extLst>
            </p:cNvPr>
            <p:cNvSpPr/>
            <p:nvPr/>
          </p:nvSpPr>
          <p:spPr bwMode="gray">
            <a:xfrm>
              <a:off x="3698716" y="3865537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8D8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1" name="Freihandform: Form 740">
              <a:extLst>
                <a:ext uri="{FF2B5EF4-FFF2-40B4-BE49-F238E27FC236}">
                  <a16:creationId xmlns:a16="http://schemas.microsoft.com/office/drawing/2014/main" id="{2985A557-BF85-49EC-92CD-E7DB9FE8D3E4}"/>
                </a:ext>
              </a:extLst>
            </p:cNvPr>
            <p:cNvSpPr/>
            <p:nvPr/>
          </p:nvSpPr>
          <p:spPr bwMode="gray">
            <a:xfrm>
              <a:off x="3698716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2" name="Freihandform: Form 741">
              <a:extLst>
                <a:ext uri="{FF2B5EF4-FFF2-40B4-BE49-F238E27FC236}">
                  <a16:creationId xmlns:a16="http://schemas.microsoft.com/office/drawing/2014/main" id="{B33AF917-841E-4178-AC67-15E2DC794289}"/>
                </a:ext>
              </a:extLst>
            </p:cNvPr>
            <p:cNvSpPr/>
            <p:nvPr/>
          </p:nvSpPr>
          <p:spPr bwMode="gray">
            <a:xfrm>
              <a:off x="3698716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3" name="Freihandform: Form 742">
              <a:extLst>
                <a:ext uri="{FF2B5EF4-FFF2-40B4-BE49-F238E27FC236}">
                  <a16:creationId xmlns:a16="http://schemas.microsoft.com/office/drawing/2014/main" id="{6B6F3939-3318-4C34-9CA4-F9B5ABE04EC4}"/>
                </a:ext>
              </a:extLst>
            </p:cNvPr>
            <p:cNvSpPr/>
            <p:nvPr/>
          </p:nvSpPr>
          <p:spPr bwMode="gray">
            <a:xfrm>
              <a:off x="4314285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4" name="Freihandform: Form 743">
              <a:extLst>
                <a:ext uri="{FF2B5EF4-FFF2-40B4-BE49-F238E27FC236}">
                  <a16:creationId xmlns:a16="http://schemas.microsoft.com/office/drawing/2014/main" id="{25F191B2-9724-4A2D-981F-B1BEBBC6F522}"/>
                </a:ext>
              </a:extLst>
            </p:cNvPr>
            <p:cNvSpPr/>
            <p:nvPr/>
          </p:nvSpPr>
          <p:spPr bwMode="gray">
            <a:xfrm>
              <a:off x="4314285" y="3044622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5" name="Freihandform: Form 744">
              <a:extLst>
                <a:ext uri="{FF2B5EF4-FFF2-40B4-BE49-F238E27FC236}">
                  <a16:creationId xmlns:a16="http://schemas.microsoft.com/office/drawing/2014/main" id="{F3CC15B5-C1D2-4880-A47B-13FE21086409}"/>
                </a:ext>
              </a:extLst>
            </p:cNvPr>
            <p:cNvSpPr/>
            <p:nvPr/>
          </p:nvSpPr>
          <p:spPr bwMode="gray">
            <a:xfrm>
              <a:off x="4314285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6" name="Freihandform: Form 745">
              <a:extLst>
                <a:ext uri="{FF2B5EF4-FFF2-40B4-BE49-F238E27FC236}">
                  <a16:creationId xmlns:a16="http://schemas.microsoft.com/office/drawing/2014/main" id="{75B4BBC0-0758-4D54-8149-CFF5F7DE1AD8}"/>
                </a:ext>
              </a:extLst>
            </p:cNvPr>
            <p:cNvSpPr/>
            <p:nvPr/>
          </p:nvSpPr>
          <p:spPr bwMode="gray">
            <a:xfrm>
              <a:off x="4314285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7" name="Freihandform: Form 746">
              <a:extLst>
                <a:ext uri="{FF2B5EF4-FFF2-40B4-BE49-F238E27FC236}">
                  <a16:creationId xmlns:a16="http://schemas.microsoft.com/office/drawing/2014/main" id="{BE3F02F9-73BD-435E-BB8E-C8AF7B3B89C8}"/>
                </a:ext>
              </a:extLst>
            </p:cNvPr>
            <p:cNvSpPr/>
            <p:nvPr/>
          </p:nvSpPr>
          <p:spPr bwMode="gray">
            <a:xfrm>
              <a:off x="4314285" y="2019300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8" name="Freihandform: Form 747">
              <a:extLst>
                <a:ext uri="{FF2B5EF4-FFF2-40B4-BE49-F238E27FC236}">
                  <a16:creationId xmlns:a16="http://schemas.microsoft.com/office/drawing/2014/main" id="{D7E99475-0F84-4FC1-84C7-3D3102E0750B}"/>
                </a:ext>
              </a:extLst>
            </p:cNvPr>
            <p:cNvSpPr/>
            <p:nvPr/>
          </p:nvSpPr>
          <p:spPr bwMode="gray">
            <a:xfrm>
              <a:off x="4314285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9" name="Freihandform: Form 748">
              <a:extLst>
                <a:ext uri="{FF2B5EF4-FFF2-40B4-BE49-F238E27FC236}">
                  <a16:creationId xmlns:a16="http://schemas.microsoft.com/office/drawing/2014/main" id="{242A92F0-98E4-45E1-BF27-EA2E750FBDDB}"/>
                </a:ext>
              </a:extLst>
            </p:cNvPr>
            <p:cNvSpPr/>
            <p:nvPr/>
          </p:nvSpPr>
          <p:spPr bwMode="gray">
            <a:xfrm>
              <a:off x="4724508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0" name="Freihandform: Form 749">
              <a:extLst>
                <a:ext uri="{FF2B5EF4-FFF2-40B4-BE49-F238E27FC236}">
                  <a16:creationId xmlns:a16="http://schemas.microsoft.com/office/drawing/2014/main" id="{E52E0253-B196-40C5-9073-61DE8FC88841}"/>
                </a:ext>
              </a:extLst>
            </p:cNvPr>
            <p:cNvSpPr/>
            <p:nvPr/>
          </p:nvSpPr>
          <p:spPr bwMode="gray">
            <a:xfrm>
              <a:off x="4724508" y="3044622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1" name="Freihandform: Form 750">
              <a:extLst>
                <a:ext uri="{FF2B5EF4-FFF2-40B4-BE49-F238E27FC236}">
                  <a16:creationId xmlns:a16="http://schemas.microsoft.com/office/drawing/2014/main" id="{140BF807-3EBB-4014-BEDC-242AEDC421D7}"/>
                </a:ext>
              </a:extLst>
            </p:cNvPr>
            <p:cNvSpPr/>
            <p:nvPr/>
          </p:nvSpPr>
          <p:spPr bwMode="gray">
            <a:xfrm>
              <a:off x="4724508" y="34548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2" name="Freihandform: Form 751">
              <a:extLst>
                <a:ext uri="{FF2B5EF4-FFF2-40B4-BE49-F238E27FC236}">
                  <a16:creationId xmlns:a16="http://schemas.microsoft.com/office/drawing/2014/main" id="{EDFFC3CC-6E84-463E-B429-B1D0765B3903}"/>
                </a:ext>
              </a:extLst>
            </p:cNvPr>
            <p:cNvSpPr/>
            <p:nvPr/>
          </p:nvSpPr>
          <p:spPr bwMode="gray">
            <a:xfrm>
              <a:off x="4724508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3" name="Freihandform: Form 752">
              <a:extLst>
                <a:ext uri="{FF2B5EF4-FFF2-40B4-BE49-F238E27FC236}">
                  <a16:creationId xmlns:a16="http://schemas.microsoft.com/office/drawing/2014/main" id="{1378317C-BDDF-488B-A257-26CA9942D18B}"/>
                </a:ext>
              </a:extLst>
            </p:cNvPr>
            <p:cNvSpPr/>
            <p:nvPr/>
          </p:nvSpPr>
          <p:spPr bwMode="gray">
            <a:xfrm>
              <a:off x="4724508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4" name="Freihandform: Form 753">
              <a:extLst>
                <a:ext uri="{FF2B5EF4-FFF2-40B4-BE49-F238E27FC236}">
                  <a16:creationId xmlns:a16="http://schemas.microsoft.com/office/drawing/2014/main" id="{03517166-B53C-4952-8FD6-E8CE2A628F79}"/>
                </a:ext>
              </a:extLst>
            </p:cNvPr>
            <p:cNvSpPr/>
            <p:nvPr/>
          </p:nvSpPr>
          <p:spPr bwMode="gray">
            <a:xfrm>
              <a:off x="4724508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5" name="Freihandform: Form 754">
              <a:extLst>
                <a:ext uri="{FF2B5EF4-FFF2-40B4-BE49-F238E27FC236}">
                  <a16:creationId xmlns:a16="http://schemas.microsoft.com/office/drawing/2014/main" id="{3CB9D1B8-BE6D-482C-A318-C2A04672DFBB}"/>
                </a:ext>
              </a:extLst>
            </p:cNvPr>
            <p:cNvSpPr/>
            <p:nvPr/>
          </p:nvSpPr>
          <p:spPr bwMode="gray">
            <a:xfrm>
              <a:off x="4929384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6" name="Freihandform: Form 755">
              <a:extLst>
                <a:ext uri="{FF2B5EF4-FFF2-40B4-BE49-F238E27FC236}">
                  <a16:creationId xmlns:a16="http://schemas.microsoft.com/office/drawing/2014/main" id="{5C296F38-0218-4CA1-B177-D018A64381C5}"/>
                </a:ext>
              </a:extLst>
            </p:cNvPr>
            <p:cNvSpPr/>
            <p:nvPr/>
          </p:nvSpPr>
          <p:spPr bwMode="gray">
            <a:xfrm>
              <a:off x="4929384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7" name="Freihandform: Form 756">
              <a:extLst>
                <a:ext uri="{FF2B5EF4-FFF2-40B4-BE49-F238E27FC236}">
                  <a16:creationId xmlns:a16="http://schemas.microsoft.com/office/drawing/2014/main" id="{D8973571-5564-44BB-9329-B81EAC98486E}"/>
                </a:ext>
              </a:extLst>
            </p:cNvPr>
            <p:cNvSpPr/>
            <p:nvPr/>
          </p:nvSpPr>
          <p:spPr bwMode="gray">
            <a:xfrm>
              <a:off x="4929384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8" name="Freihandform: Form 757">
              <a:extLst>
                <a:ext uri="{FF2B5EF4-FFF2-40B4-BE49-F238E27FC236}">
                  <a16:creationId xmlns:a16="http://schemas.microsoft.com/office/drawing/2014/main" id="{CA861218-BAE6-4EB7-9407-AC2617EAF004}"/>
                </a:ext>
              </a:extLst>
            </p:cNvPr>
            <p:cNvSpPr/>
            <p:nvPr/>
          </p:nvSpPr>
          <p:spPr bwMode="gray">
            <a:xfrm>
              <a:off x="4929384" y="2634399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F9E7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9" name="Freihandform: Form 758">
              <a:extLst>
                <a:ext uri="{FF2B5EF4-FFF2-40B4-BE49-F238E27FC236}">
                  <a16:creationId xmlns:a16="http://schemas.microsoft.com/office/drawing/2014/main" id="{D1D0934C-CCF9-4E94-B8CB-DBF92DCA0AE5}"/>
                </a:ext>
              </a:extLst>
            </p:cNvPr>
            <p:cNvSpPr/>
            <p:nvPr/>
          </p:nvSpPr>
          <p:spPr bwMode="gray">
            <a:xfrm>
              <a:off x="4929384" y="4275290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60" name="Freihandform: Form 759">
              <a:extLst>
                <a:ext uri="{FF2B5EF4-FFF2-40B4-BE49-F238E27FC236}">
                  <a16:creationId xmlns:a16="http://schemas.microsoft.com/office/drawing/2014/main" id="{AE99F1CD-7441-4729-8D7B-9941CB421A34}"/>
                </a:ext>
              </a:extLst>
            </p:cNvPr>
            <p:cNvSpPr/>
            <p:nvPr/>
          </p:nvSpPr>
          <p:spPr bwMode="gray">
            <a:xfrm>
              <a:off x="4929384" y="4685513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61" name="Freihandform: Form 760">
              <a:extLst>
                <a:ext uri="{FF2B5EF4-FFF2-40B4-BE49-F238E27FC236}">
                  <a16:creationId xmlns:a16="http://schemas.microsoft.com/office/drawing/2014/main" id="{C5738954-9E6A-455E-B545-67E140830F37}"/>
                </a:ext>
              </a:extLst>
            </p:cNvPr>
            <p:cNvSpPr/>
            <p:nvPr/>
          </p:nvSpPr>
          <p:spPr bwMode="gray">
            <a:xfrm>
              <a:off x="4929384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pic>
        <p:nvPicPr>
          <p:cNvPr id="58" name="Logo">
            <a:extLst>
              <a:ext uri="{FF2B5EF4-FFF2-40B4-BE49-F238E27FC236}">
                <a16:creationId xmlns:a16="http://schemas.microsoft.com/office/drawing/2014/main" id="{7E4AF8E9-90E1-4A9D-8CAF-D53CA98A1F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pic>
        <p:nvPicPr>
          <p:cNvPr id="59" name="Grafik 58">
            <a:hlinkClick r:id="rId4"/>
            <a:extLst>
              <a:ext uri="{FF2B5EF4-FFF2-40B4-BE49-F238E27FC236}">
                <a16:creationId xmlns:a16="http://schemas.microsoft.com/office/drawing/2014/main" id="{96375ADB-1EFF-4122-933A-A30FBDF52E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gray">
          <a:xfrm>
            <a:off x="11077647" y="6402510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47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>
          <a:xfrm>
            <a:off x="540000" y="2944800"/>
            <a:ext cx="2340000" cy="3276000"/>
          </a:xfrm>
        </p:spPr>
        <p:txBody>
          <a:bodyPr lIns="144000" rIns="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Wenn auf Grundlage von Forschungsdaten ein Patent erteilt wurde, stehen der / dem Patentinhaber*in ab dem Zeitpunkt der Patent-erteilung die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absoluten Rechte an der Erfindung</a:t>
            </a:r>
            <a:r>
              <a:rPr lang="de-DE" sz="1400" dirty="0">
                <a:solidFill>
                  <a:schemeClr val="bg1"/>
                </a:solidFill>
              </a:rPr>
              <a:t> zu.</a:t>
            </a: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Ohne Zustimmung der Rechteinhaberin / des Rechteinhabers ist es grundsätzlich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verboten</a:t>
            </a:r>
            <a:r>
              <a:rPr lang="de-DE" sz="1400" dirty="0">
                <a:solidFill>
                  <a:schemeClr val="bg1"/>
                </a:solidFill>
              </a:rPr>
              <a:t>,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das Patent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für gewerbliche Zwecke </a:t>
            </a:r>
            <a:r>
              <a:rPr lang="de-DE" sz="1400" dirty="0">
                <a:solidFill>
                  <a:schemeClr val="bg1"/>
                </a:solidFill>
              </a:rPr>
              <a:t>zu benutzen.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9" name="Inhalt 2">
            <a:extLst>
              <a:ext uri="{FF2B5EF4-FFF2-40B4-BE49-F238E27FC236}">
                <a16:creationId xmlns:a16="http://schemas.microsoft.com/office/drawing/2014/main" id="{BE88B5BE-1B90-465C-A129-51DD5B180F3C}"/>
              </a:ext>
            </a:extLst>
          </p:cNvPr>
          <p:cNvSpPr>
            <a:spLocks noGrp="1"/>
          </p:cNvSpPr>
          <p:nvPr>
            <p:ph sz="half" idx="2"/>
          </p:nvPr>
        </p:nvSpPr>
        <p:spPr bwMode="gray">
          <a:xfrm>
            <a:off x="3463200" y="3602868"/>
            <a:ext cx="2340000" cy="1440000"/>
          </a:xfrm>
        </p:spPr>
        <p:txBody>
          <a:bodyPr lIns="144000" tIns="720000" rIns="144000"/>
          <a:lstStyle/>
          <a:p>
            <a:pPr marL="0" indent="0">
              <a:buNone/>
            </a:pPr>
            <a:r>
              <a:rPr lang="de-DE" sz="1000" dirty="0">
                <a:solidFill>
                  <a:schemeClr val="accent1"/>
                </a:solidFill>
              </a:rPr>
              <a:t>Verletzt eine / ein Dritte*r diese ausschließlichen Rechte, stehen der / dem Patentinhaber*in </a:t>
            </a:r>
            <a:r>
              <a:rPr lang="de-DE" sz="1000" b="1" dirty="0">
                <a:solidFill>
                  <a:schemeClr val="accent1"/>
                </a:solidFill>
              </a:rPr>
              <a:t>verschiedene Ansprüche</a:t>
            </a:r>
            <a:r>
              <a:rPr lang="de-DE" sz="1000" dirty="0">
                <a:solidFill>
                  <a:schemeClr val="accent1"/>
                </a:solidFill>
              </a:rPr>
              <a:t> zu. </a:t>
            </a:r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40000" y="540000"/>
            <a:ext cx="11109600" cy="1908000"/>
          </a:xfrm>
        </p:spPr>
        <p:txBody>
          <a:bodyPr lIns="756000"/>
          <a:lstStyle/>
          <a:p>
            <a:r>
              <a:rPr lang="de-DE" dirty="0"/>
              <a:t>auf Grundlage des sog. Versuchsprivilegs</a:t>
            </a:r>
          </a:p>
        </p:txBody>
      </p:sp>
      <p:sp>
        <p:nvSpPr>
          <p:cNvPr id="12" name="5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3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579712"/>
            <a:ext cx="0" cy="266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hteck 52">
            <a:extLst>
              <a:ext uri="{FF2B5EF4-FFF2-40B4-BE49-F238E27FC236}">
                <a16:creationId xmlns:a16="http://schemas.microsoft.com/office/drawing/2014/main" id="{5186C16C-4C36-4AAA-880E-C2EF4AC58C3C}"/>
              </a:ext>
            </a:extLst>
          </p:cNvPr>
          <p:cNvSpPr/>
          <p:nvPr/>
        </p:nvSpPr>
        <p:spPr bwMode="gray">
          <a:xfrm>
            <a:off x="3463200" y="3602868"/>
            <a:ext cx="2340000" cy="1440000"/>
          </a:xfrm>
          <a:prstGeom prst="rect">
            <a:avLst/>
          </a:prstGeom>
          <a:noFill/>
          <a:ln w="6350">
            <a:solidFill>
              <a:srgbClr val="009C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grpSp>
        <p:nvGrpSpPr>
          <p:cNvPr id="48" name="LINE ICON - info">
            <a:extLst>
              <a:ext uri="{FF2B5EF4-FFF2-40B4-BE49-F238E27FC236}">
                <a16:creationId xmlns:a16="http://schemas.microsoft.com/office/drawing/2014/main" id="{F4C5ED6C-4D34-4B84-A46A-C7C44FCD4AD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3610010" y="3738657"/>
            <a:ext cx="397320" cy="397321"/>
            <a:chOff x="9246737" y="2599625"/>
            <a:chExt cx="409304" cy="409306"/>
          </a:xfrm>
          <a:solidFill>
            <a:schemeClr val="accent1"/>
          </a:solidFill>
        </p:grpSpPr>
        <p:sp>
          <p:nvSpPr>
            <p:cNvPr id="49" name="Freeform 312">
              <a:extLst>
                <a:ext uri="{FF2B5EF4-FFF2-40B4-BE49-F238E27FC236}">
                  <a16:creationId xmlns:a16="http://schemas.microsoft.com/office/drawing/2014/main" id="{494E05BB-86B2-4E67-90ED-0DD8EF5C0C27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246737" y="2599625"/>
              <a:ext cx="409304" cy="409306"/>
            </a:xfrm>
            <a:custGeom>
              <a:avLst/>
              <a:gdLst>
                <a:gd name="T0" fmla="*/ 120 w 240"/>
                <a:gd name="T1" fmla="*/ 240 h 240"/>
                <a:gd name="T2" fmla="*/ 0 w 240"/>
                <a:gd name="T3" fmla="*/ 120 h 240"/>
                <a:gd name="T4" fmla="*/ 120 w 240"/>
                <a:gd name="T5" fmla="*/ 0 h 240"/>
                <a:gd name="T6" fmla="*/ 240 w 240"/>
                <a:gd name="T7" fmla="*/ 120 h 240"/>
                <a:gd name="T8" fmla="*/ 120 w 240"/>
                <a:gd name="T9" fmla="*/ 240 h 240"/>
                <a:gd name="T10" fmla="*/ 120 w 240"/>
                <a:gd name="T11" fmla="*/ 8 h 240"/>
                <a:gd name="T12" fmla="*/ 8 w 240"/>
                <a:gd name="T13" fmla="*/ 120 h 240"/>
                <a:gd name="T14" fmla="*/ 120 w 240"/>
                <a:gd name="T15" fmla="*/ 232 h 240"/>
                <a:gd name="T16" fmla="*/ 232 w 240"/>
                <a:gd name="T17" fmla="*/ 120 h 240"/>
                <a:gd name="T18" fmla="*/ 120 w 240"/>
                <a:gd name="T19" fmla="*/ 8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0">
                  <a:moveTo>
                    <a:pt x="120" y="240"/>
                  </a:moveTo>
                  <a:cubicBezTo>
                    <a:pt x="54" y="240"/>
                    <a:pt x="0" y="186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186" y="0"/>
                    <a:pt x="240" y="54"/>
                    <a:pt x="240" y="120"/>
                  </a:cubicBezTo>
                  <a:cubicBezTo>
                    <a:pt x="240" y="186"/>
                    <a:pt x="186" y="240"/>
                    <a:pt x="120" y="240"/>
                  </a:cubicBezTo>
                  <a:close/>
                  <a:moveTo>
                    <a:pt x="120" y="8"/>
                  </a:moveTo>
                  <a:cubicBezTo>
                    <a:pt x="58" y="8"/>
                    <a:pt x="8" y="58"/>
                    <a:pt x="8" y="120"/>
                  </a:cubicBezTo>
                  <a:cubicBezTo>
                    <a:pt x="8" y="182"/>
                    <a:pt x="58" y="232"/>
                    <a:pt x="120" y="232"/>
                  </a:cubicBezTo>
                  <a:cubicBezTo>
                    <a:pt x="182" y="232"/>
                    <a:pt x="232" y="182"/>
                    <a:pt x="232" y="120"/>
                  </a:cubicBezTo>
                  <a:cubicBezTo>
                    <a:pt x="232" y="58"/>
                    <a:pt x="182" y="8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50" name="Freeform 313">
              <a:extLst>
                <a:ext uri="{FF2B5EF4-FFF2-40B4-BE49-F238E27FC236}">
                  <a16:creationId xmlns:a16="http://schemas.microsoft.com/office/drawing/2014/main" id="{EC1834B0-8647-4D15-9759-D0CBEDD5CEA8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410603" y="2688416"/>
              <a:ext cx="75075" cy="75075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4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4"/>
                    <a:pt x="30" y="8"/>
                    <a:pt x="2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51" name="Freeform 314">
              <a:extLst>
                <a:ext uri="{FF2B5EF4-FFF2-40B4-BE49-F238E27FC236}">
                  <a16:creationId xmlns:a16="http://schemas.microsoft.com/office/drawing/2014/main" id="{7E70D5CF-B8DD-4EE2-AA50-CA1D76C135E0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396887" y="2784426"/>
              <a:ext cx="116222" cy="142932"/>
            </a:xfrm>
            <a:custGeom>
              <a:avLst/>
              <a:gdLst>
                <a:gd name="T0" fmla="*/ 68 w 68"/>
                <a:gd name="T1" fmla="*/ 84 h 84"/>
                <a:gd name="T2" fmla="*/ 0 w 68"/>
                <a:gd name="T3" fmla="*/ 84 h 84"/>
                <a:gd name="T4" fmla="*/ 0 w 68"/>
                <a:gd name="T5" fmla="*/ 69 h 84"/>
                <a:gd name="T6" fmla="*/ 3 w 68"/>
                <a:gd name="T7" fmla="*/ 68 h 84"/>
                <a:gd name="T8" fmla="*/ 16 w 68"/>
                <a:gd name="T9" fmla="*/ 63 h 84"/>
                <a:gd name="T10" fmla="*/ 16 w 68"/>
                <a:gd name="T11" fmla="*/ 17 h 84"/>
                <a:gd name="T12" fmla="*/ 4 w 68"/>
                <a:gd name="T13" fmla="*/ 8 h 84"/>
                <a:gd name="T14" fmla="*/ 4 w 68"/>
                <a:gd name="T15" fmla="*/ 0 h 84"/>
                <a:gd name="T16" fmla="*/ 52 w 68"/>
                <a:gd name="T17" fmla="*/ 0 h 84"/>
                <a:gd name="T18" fmla="*/ 52 w 68"/>
                <a:gd name="T19" fmla="*/ 63 h 84"/>
                <a:gd name="T20" fmla="*/ 65 w 68"/>
                <a:gd name="T21" fmla="*/ 68 h 84"/>
                <a:gd name="T22" fmla="*/ 68 w 68"/>
                <a:gd name="T23" fmla="*/ 69 h 84"/>
                <a:gd name="T24" fmla="*/ 68 w 68"/>
                <a:gd name="T25" fmla="*/ 84 h 84"/>
                <a:gd name="T26" fmla="*/ 8 w 68"/>
                <a:gd name="T27" fmla="*/ 76 h 84"/>
                <a:gd name="T28" fmla="*/ 60 w 68"/>
                <a:gd name="T29" fmla="*/ 76 h 84"/>
                <a:gd name="T30" fmla="*/ 60 w 68"/>
                <a:gd name="T31" fmla="*/ 75 h 84"/>
                <a:gd name="T32" fmla="*/ 44 w 68"/>
                <a:gd name="T33" fmla="*/ 64 h 84"/>
                <a:gd name="T34" fmla="*/ 44 w 68"/>
                <a:gd name="T35" fmla="*/ 8 h 84"/>
                <a:gd name="T36" fmla="*/ 20 w 68"/>
                <a:gd name="T37" fmla="*/ 8 h 84"/>
                <a:gd name="T38" fmla="*/ 24 w 68"/>
                <a:gd name="T39" fmla="*/ 15 h 84"/>
                <a:gd name="T40" fmla="*/ 24 w 68"/>
                <a:gd name="T41" fmla="*/ 15 h 84"/>
                <a:gd name="T42" fmla="*/ 24 w 68"/>
                <a:gd name="T43" fmla="*/ 64 h 84"/>
                <a:gd name="T44" fmla="*/ 8 w 68"/>
                <a:gd name="T45" fmla="*/ 75 h 84"/>
                <a:gd name="T46" fmla="*/ 8 w 68"/>
                <a:gd name="T4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4">
                  <a:moveTo>
                    <a:pt x="68" y="84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8" y="67"/>
                    <a:pt x="14" y="64"/>
                    <a:pt x="16" y="6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5"/>
                    <a:pt x="12" y="8"/>
                    <a:pt x="4" y="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4" y="64"/>
                    <a:pt x="60" y="66"/>
                    <a:pt x="65" y="68"/>
                  </a:cubicBezTo>
                  <a:cubicBezTo>
                    <a:pt x="68" y="69"/>
                    <a:pt x="68" y="69"/>
                    <a:pt x="68" y="69"/>
                  </a:cubicBezTo>
                  <a:lnTo>
                    <a:pt x="68" y="84"/>
                  </a:lnTo>
                  <a:close/>
                  <a:moveTo>
                    <a:pt x="8" y="76"/>
                  </a:moveTo>
                  <a:cubicBezTo>
                    <a:pt x="60" y="76"/>
                    <a:pt x="60" y="76"/>
                    <a:pt x="60" y="76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44" y="70"/>
                    <a:pt x="44" y="66"/>
                    <a:pt x="44" y="64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3" y="11"/>
                    <a:pt x="24" y="14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66"/>
                    <a:pt x="24" y="71"/>
                    <a:pt x="8" y="75"/>
                  </a:cubicBezTo>
                  <a:lnTo>
                    <a:pt x="8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grpSp>
        <p:nvGrpSpPr>
          <p:cNvPr id="83" name="WEITER">
            <a:extLst>
              <a:ext uri="{FF2B5EF4-FFF2-40B4-BE49-F238E27FC236}">
                <a16:creationId xmlns:a16="http://schemas.microsoft.com/office/drawing/2014/main" id="{BBD39C90-88B7-440D-9B15-AA88B7A9822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603004" y="6352627"/>
            <a:ext cx="324000" cy="324000"/>
            <a:chOff x="11488080" y="6210730"/>
            <a:chExt cx="431514" cy="431514"/>
          </a:xfrm>
        </p:grpSpPr>
        <p:sp>
          <p:nvSpPr>
            <p:cNvPr id="84" name="Ellipse 83">
              <a:extLst>
                <a:ext uri="{FF2B5EF4-FFF2-40B4-BE49-F238E27FC236}">
                  <a16:creationId xmlns:a16="http://schemas.microsoft.com/office/drawing/2014/main" id="{D5672DD7-17AE-4489-9F70-46D748A5268A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85" name="Gruppieren 84">
              <a:extLst>
                <a:ext uri="{FF2B5EF4-FFF2-40B4-BE49-F238E27FC236}">
                  <a16:creationId xmlns:a16="http://schemas.microsoft.com/office/drawing/2014/main" id="{9CF0F74B-E915-4536-A498-B24648DF0B4B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86" name="Gerader Verbinder 85">
                <a:extLst>
                  <a:ext uri="{FF2B5EF4-FFF2-40B4-BE49-F238E27FC236}">
                    <a16:creationId xmlns:a16="http://schemas.microsoft.com/office/drawing/2014/main" id="{0CF1A0F8-1755-4099-91E2-BFE7802A54BA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Gerader Verbinder 86">
                <a:extLst>
                  <a:ext uri="{FF2B5EF4-FFF2-40B4-BE49-F238E27FC236}">
                    <a16:creationId xmlns:a16="http://schemas.microsoft.com/office/drawing/2014/main" id="{DF4FF6DB-934C-47B9-B990-47A880B37F6D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0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B0819CB6-CF27-447E-B76B-EB3EBB3668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31" name="ICON 6">
            <a:extLst>
              <a:ext uri="{FF2B5EF4-FFF2-40B4-BE49-F238E27FC236}">
                <a16:creationId xmlns:a16="http://schemas.microsoft.com/office/drawing/2014/main" id="{BA941856-55DA-4BB1-9695-1AE1A432368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42418" y="1961868"/>
            <a:ext cx="447974" cy="558000"/>
            <a:chOff x="4701014" y="2656905"/>
            <a:chExt cx="542925" cy="676275"/>
          </a:xfrm>
        </p:grpSpPr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9503C45C-9419-4375-AB1E-2621873F03A1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147E71BA-BCFD-4C56-959C-4ED00E0D4D0B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E91A7EB2-15F8-4CB3-9E6B-8017ABE1835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87636" y="2400515"/>
            <a:ext cx="1362376" cy="960347"/>
            <a:chOff x="687636" y="2400515"/>
            <a:chExt cx="1362376" cy="960347"/>
          </a:xfrm>
        </p:grpSpPr>
        <p:grpSp>
          <p:nvGrpSpPr>
            <p:cNvPr id="45" name="Gruppieren 44">
              <a:extLst>
                <a:ext uri="{FF2B5EF4-FFF2-40B4-BE49-F238E27FC236}">
                  <a16:creationId xmlns:a16="http://schemas.microsoft.com/office/drawing/2014/main" id="{34FEE91C-6826-4D65-A6D1-1F2533C007A5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87636" y="2400515"/>
              <a:ext cx="1362376" cy="828000"/>
              <a:chOff x="5293511" y="3367389"/>
              <a:chExt cx="1857091" cy="1128673"/>
            </a:xfrm>
          </p:grpSpPr>
          <p:grpSp>
            <p:nvGrpSpPr>
              <p:cNvPr id="71" name="Gruppieren 70">
                <a:extLst>
                  <a:ext uri="{FF2B5EF4-FFF2-40B4-BE49-F238E27FC236}">
                    <a16:creationId xmlns:a16="http://schemas.microsoft.com/office/drawing/2014/main" id="{C10F1CB8-4111-415F-9F9F-13BD8F6FE977}"/>
                  </a:ext>
                </a:extLst>
              </p:cNvPr>
              <p:cNvGrpSpPr/>
              <p:nvPr/>
            </p:nvGrpSpPr>
            <p:grpSpPr bwMode="gray">
              <a:xfrm>
                <a:off x="5293511" y="3367389"/>
                <a:ext cx="883610" cy="1125161"/>
                <a:chOff x="540000" y="1358206"/>
                <a:chExt cx="883610" cy="1125161"/>
              </a:xfrm>
            </p:grpSpPr>
            <p:sp>
              <p:nvSpPr>
                <p:cNvPr id="81" name="Freihandform: Form 80">
                  <a:extLst>
                    <a:ext uri="{FF2B5EF4-FFF2-40B4-BE49-F238E27FC236}">
                      <a16:creationId xmlns:a16="http://schemas.microsoft.com/office/drawing/2014/main" id="{083609A5-8132-465A-8977-AAAFA8A299AB}"/>
                    </a:ext>
                  </a:extLst>
                </p:cNvPr>
                <p:cNvSpPr/>
                <p:nvPr/>
              </p:nvSpPr>
              <p:spPr bwMode="gray">
                <a:xfrm>
                  <a:off x="540000" y="1358206"/>
                  <a:ext cx="883610" cy="1125161"/>
                </a:xfrm>
                <a:custGeom>
                  <a:avLst/>
                  <a:gdLst>
                    <a:gd name="connsiteX0" fmla="*/ 606927 w 883610"/>
                    <a:gd name="connsiteY0" fmla="*/ 686254 h 1125161"/>
                    <a:gd name="connsiteX1" fmla="*/ 508404 w 883610"/>
                    <a:gd name="connsiteY1" fmla="*/ 702894 h 1125161"/>
                    <a:gd name="connsiteX2" fmla="*/ 486657 w 883610"/>
                    <a:gd name="connsiteY2" fmla="*/ 702044 h 1125161"/>
                    <a:gd name="connsiteX3" fmla="*/ 485617 w 883610"/>
                    <a:gd name="connsiteY3" fmla="*/ 701949 h 1125161"/>
                    <a:gd name="connsiteX4" fmla="*/ 414042 w 883610"/>
                    <a:gd name="connsiteY4" fmla="*/ 687672 h 1125161"/>
                    <a:gd name="connsiteX5" fmla="*/ 414042 w 883610"/>
                    <a:gd name="connsiteY5" fmla="*/ 745727 h 1125161"/>
                    <a:gd name="connsiteX6" fmla="*/ 414230 w 883610"/>
                    <a:gd name="connsiteY6" fmla="*/ 750927 h 1125161"/>
                    <a:gd name="connsiteX7" fmla="*/ 416973 w 883610"/>
                    <a:gd name="connsiteY7" fmla="*/ 769742 h 1125161"/>
                    <a:gd name="connsiteX8" fmla="*/ 419525 w 883610"/>
                    <a:gd name="connsiteY8" fmla="*/ 778253 h 1125161"/>
                    <a:gd name="connsiteX9" fmla="*/ 419903 w 883610"/>
                    <a:gd name="connsiteY9" fmla="*/ 779198 h 1125161"/>
                    <a:gd name="connsiteX10" fmla="*/ 422835 w 883610"/>
                    <a:gd name="connsiteY10" fmla="*/ 786383 h 1125161"/>
                    <a:gd name="connsiteX11" fmla="*/ 423875 w 883610"/>
                    <a:gd name="connsiteY11" fmla="*/ 788464 h 1125161"/>
                    <a:gd name="connsiteX12" fmla="*/ 426806 w 883610"/>
                    <a:gd name="connsiteY12" fmla="*/ 794137 h 1125161"/>
                    <a:gd name="connsiteX13" fmla="*/ 428792 w 883610"/>
                    <a:gd name="connsiteY13" fmla="*/ 797351 h 1125161"/>
                    <a:gd name="connsiteX14" fmla="*/ 431533 w 883610"/>
                    <a:gd name="connsiteY14" fmla="*/ 801512 h 1125161"/>
                    <a:gd name="connsiteX15" fmla="*/ 434559 w 883610"/>
                    <a:gd name="connsiteY15" fmla="*/ 805578 h 1125161"/>
                    <a:gd name="connsiteX16" fmla="*/ 436828 w 883610"/>
                    <a:gd name="connsiteY16" fmla="*/ 808509 h 1125161"/>
                    <a:gd name="connsiteX17" fmla="*/ 441083 w 883610"/>
                    <a:gd name="connsiteY17" fmla="*/ 813142 h 1125161"/>
                    <a:gd name="connsiteX18" fmla="*/ 442880 w 883610"/>
                    <a:gd name="connsiteY18" fmla="*/ 815033 h 1125161"/>
                    <a:gd name="connsiteX19" fmla="*/ 448174 w 883610"/>
                    <a:gd name="connsiteY19" fmla="*/ 819855 h 1125161"/>
                    <a:gd name="connsiteX20" fmla="*/ 449499 w 883610"/>
                    <a:gd name="connsiteY20" fmla="*/ 821084 h 1125161"/>
                    <a:gd name="connsiteX21" fmla="*/ 455739 w 883610"/>
                    <a:gd name="connsiteY21" fmla="*/ 825811 h 1125161"/>
                    <a:gd name="connsiteX22" fmla="*/ 456779 w 883610"/>
                    <a:gd name="connsiteY22" fmla="*/ 826569 h 1125161"/>
                    <a:gd name="connsiteX23" fmla="*/ 463775 w 883610"/>
                    <a:gd name="connsiteY23" fmla="*/ 830823 h 1125161"/>
                    <a:gd name="connsiteX24" fmla="*/ 464721 w 883610"/>
                    <a:gd name="connsiteY24" fmla="*/ 831390 h 1125161"/>
                    <a:gd name="connsiteX25" fmla="*/ 472096 w 883610"/>
                    <a:gd name="connsiteY25" fmla="*/ 834889 h 1125161"/>
                    <a:gd name="connsiteX26" fmla="*/ 473136 w 883610"/>
                    <a:gd name="connsiteY26" fmla="*/ 835362 h 1125161"/>
                    <a:gd name="connsiteX27" fmla="*/ 480606 w 883610"/>
                    <a:gd name="connsiteY27" fmla="*/ 838103 h 1125161"/>
                    <a:gd name="connsiteX28" fmla="*/ 482024 w 883610"/>
                    <a:gd name="connsiteY28" fmla="*/ 838576 h 1125161"/>
                    <a:gd name="connsiteX29" fmla="*/ 489399 w 883610"/>
                    <a:gd name="connsiteY29" fmla="*/ 840467 h 1125161"/>
                    <a:gd name="connsiteX30" fmla="*/ 491196 w 883610"/>
                    <a:gd name="connsiteY30" fmla="*/ 840940 h 1125161"/>
                    <a:gd name="connsiteX31" fmla="*/ 498665 w 883610"/>
                    <a:gd name="connsiteY31" fmla="*/ 842075 h 1125161"/>
                    <a:gd name="connsiteX32" fmla="*/ 500745 w 883610"/>
                    <a:gd name="connsiteY32" fmla="*/ 842358 h 1125161"/>
                    <a:gd name="connsiteX33" fmla="*/ 510484 w 883610"/>
                    <a:gd name="connsiteY33" fmla="*/ 842831 h 1125161"/>
                    <a:gd name="connsiteX34" fmla="*/ 520223 w 883610"/>
                    <a:gd name="connsiteY34" fmla="*/ 842358 h 1125161"/>
                    <a:gd name="connsiteX35" fmla="*/ 522303 w 883610"/>
                    <a:gd name="connsiteY35" fmla="*/ 842075 h 1125161"/>
                    <a:gd name="connsiteX36" fmla="*/ 529773 w 883610"/>
                    <a:gd name="connsiteY36" fmla="*/ 840940 h 1125161"/>
                    <a:gd name="connsiteX37" fmla="*/ 531569 w 883610"/>
                    <a:gd name="connsiteY37" fmla="*/ 840467 h 1125161"/>
                    <a:gd name="connsiteX38" fmla="*/ 538944 w 883610"/>
                    <a:gd name="connsiteY38" fmla="*/ 838576 h 1125161"/>
                    <a:gd name="connsiteX39" fmla="*/ 540362 w 883610"/>
                    <a:gd name="connsiteY39" fmla="*/ 838103 h 1125161"/>
                    <a:gd name="connsiteX40" fmla="*/ 547832 w 883610"/>
                    <a:gd name="connsiteY40" fmla="*/ 835362 h 1125161"/>
                    <a:gd name="connsiteX41" fmla="*/ 548872 w 883610"/>
                    <a:gd name="connsiteY41" fmla="*/ 834889 h 1125161"/>
                    <a:gd name="connsiteX42" fmla="*/ 556247 w 883610"/>
                    <a:gd name="connsiteY42" fmla="*/ 831390 h 1125161"/>
                    <a:gd name="connsiteX43" fmla="*/ 557192 w 883610"/>
                    <a:gd name="connsiteY43" fmla="*/ 830823 h 1125161"/>
                    <a:gd name="connsiteX44" fmla="*/ 564189 w 883610"/>
                    <a:gd name="connsiteY44" fmla="*/ 826569 h 1125161"/>
                    <a:gd name="connsiteX45" fmla="*/ 565230 w 883610"/>
                    <a:gd name="connsiteY45" fmla="*/ 825811 h 1125161"/>
                    <a:gd name="connsiteX46" fmla="*/ 571470 w 883610"/>
                    <a:gd name="connsiteY46" fmla="*/ 821084 h 1125161"/>
                    <a:gd name="connsiteX47" fmla="*/ 572794 w 883610"/>
                    <a:gd name="connsiteY47" fmla="*/ 819855 h 1125161"/>
                    <a:gd name="connsiteX48" fmla="*/ 578089 w 883610"/>
                    <a:gd name="connsiteY48" fmla="*/ 815033 h 1125161"/>
                    <a:gd name="connsiteX49" fmla="*/ 579884 w 883610"/>
                    <a:gd name="connsiteY49" fmla="*/ 813142 h 1125161"/>
                    <a:gd name="connsiteX50" fmla="*/ 584140 w 883610"/>
                    <a:gd name="connsiteY50" fmla="*/ 808509 h 1125161"/>
                    <a:gd name="connsiteX51" fmla="*/ 586409 w 883610"/>
                    <a:gd name="connsiteY51" fmla="*/ 805578 h 1125161"/>
                    <a:gd name="connsiteX52" fmla="*/ 589435 w 883610"/>
                    <a:gd name="connsiteY52" fmla="*/ 801512 h 1125161"/>
                    <a:gd name="connsiteX53" fmla="*/ 592177 w 883610"/>
                    <a:gd name="connsiteY53" fmla="*/ 797351 h 1125161"/>
                    <a:gd name="connsiteX54" fmla="*/ 594162 w 883610"/>
                    <a:gd name="connsiteY54" fmla="*/ 794137 h 1125161"/>
                    <a:gd name="connsiteX55" fmla="*/ 597093 w 883610"/>
                    <a:gd name="connsiteY55" fmla="*/ 788464 h 1125161"/>
                    <a:gd name="connsiteX56" fmla="*/ 598134 w 883610"/>
                    <a:gd name="connsiteY56" fmla="*/ 786383 h 1125161"/>
                    <a:gd name="connsiteX57" fmla="*/ 601064 w 883610"/>
                    <a:gd name="connsiteY57" fmla="*/ 779198 h 1125161"/>
                    <a:gd name="connsiteX58" fmla="*/ 601442 w 883610"/>
                    <a:gd name="connsiteY58" fmla="*/ 778253 h 1125161"/>
                    <a:gd name="connsiteX59" fmla="*/ 603995 w 883610"/>
                    <a:gd name="connsiteY59" fmla="*/ 769742 h 1125161"/>
                    <a:gd name="connsiteX60" fmla="*/ 606737 w 883610"/>
                    <a:gd name="connsiteY60" fmla="*/ 750927 h 1125161"/>
                    <a:gd name="connsiteX61" fmla="*/ 606927 w 883610"/>
                    <a:gd name="connsiteY61" fmla="*/ 745727 h 1125161"/>
                    <a:gd name="connsiteX62" fmla="*/ 809267 w 883610"/>
                    <a:gd name="connsiteY62" fmla="*/ 291313 h 1125161"/>
                    <a:gd name="connsiteX63" fmla="*/ 809267 w 883610"/>
                    <a:gd name="connsiteY63" fmla="*/ 300863 h 1125161"/>
                    <a:gd name="connsiteX64" fmla="*/ 809267 w 883610"/>
                    <a:gd name="connsiteY64" fmla="*/ 402032 h 1125161"/>
                    <a:gd name="connsiteX65" fmla="*/ 809267 w 883610"/>
                    <a:gd name="connsiteY65" fmla="*/ 403829 h 1125161"/>
                    <a:gd name="connsiteX66" fmla="*/ 856921 w 883610"/>
                    <a:gd name="connsiteY66" fmla="*/ 347571 h 1125161"/>
                    <a:gd name="connsiteX67" fmla="*/ 809267 w 883610"/>
                    <a:gd name="connsiteY67" fmla="*/ 291313 h 1125161"/>
                    <a:gd name="connsiteX68" fmla="*/ 207447 w 883610"/>
                    <a:gd name="connsiteY68" fmla="*/ 291313 h 1125161"/>
                    <a:gd name="connsiteX69" fmla="*/ 159793 w 883610"/>
                    <a:gd name="connsiteY69" fmla="*/ 347571 h 1125161"/>
                    <a:gd name="connsiteX70" fmla="*/ 207447 w 883610"/>
                    <a:gd name="connsiteY70" fmla="*/ 403829 h 1125161"/>
                    <a:gd name="connsiteX71" fmla="*/ 207447 w 883610"/>
                    <a:gd name="connsiteY71" fmla="*/ 402032 h 1125161"/>
                    <a:gd name="connsiteX72" fmla="*/ 207447 w 883610"/>
                    <a:gd name="connsiteY72" fmla="*/ 300863 h 1125161"/>
                    <a:gd name="connsiteX73" fmla="*/ 508309 w 883610"/>
                    <a:gd name="connsiteY73" fmla="*/ 18910 h 1125161"/>
                    <a:gd name="connsiteX74" fmla="*/ 226357 w 883610"/>
                    <a:gd name="connsiteY74" fmla="*/ 300863 h 1125161"/>
                    <a:gd name="connsiteX75" fmla="*/ 226357 w 883610"/>
                    <a:gd name="connsiteY75" fmla="*/ 402032 h 1125161"/>
                    <a:gd name="connsiteX76" fmla="*/ 398441 w 883610"/>
                    <a:gd name="connsiteY76" fmla="*/ 661576 h 1125161"/>
                    <a:gd name="connsiteX77" fmla="*/ 407896 w 883610"/>
                    <a:gd name="connsiteY77" fmla="*/ 665263 h 1125161"/>
                    <a:gd name="connsiteX78" fmla="*/ 612884 w 883610"/>
                    <a:gd name="connsiteY78" fmla="*/ 663656 h 1125161"/>
                    <a:gd name="connsiteX79" fmla="*/ 621109 w 883610"/>
                    <a:gd name="connsiteY79" fmla="*/ 660347 h 1125161"/>
                    <a:gd name="connsiteX80" fmla="*/ 790262 w 883610"/>
                    <a:gd name="connsiteY80" fmla="*/ 402032 h 1125161"/>
                    <a:gd name="connsiteX81" fmla="*/ 790262 w 883610"/>
                    <a:gd name="connsiteY81" fmla="*/ 300863 h 1125161"/>
                    <a:gd name="connsiteX82" fmla="*/ 508309 w 883610"/>
                    <a:gd name="connsiteY82" fmla="*/ 18910 h 1125161"/>
                    <a:gd name="connsiteX83" fmla="*/ 508309 w 883610"/>
                    <a:gd name="connsiteY83" fmla="*/ 0 h 1125161"/>
                    <a:gd name="connsiteX84" fmla="*/ 807848 w 883610"/>
                    <a:gd name="connsiteY84" fmla="*/ 272024 h 1125161"/>
                    <a:gd name="connsiteX85" fmla="*/ 875737 w 883610"/>
                    <a:gd name="connsiteY85" fmla="*/ 347571 h 1125161"/>
                    <a:gd name="connsiteX86" fmla="*/ 808416 w 883610"/>
                    <a:gd name="connsiteY86" fmla="*/ 423023 h 1125161"/>
                    <a:gd name="connsiteX87" fmla="*/ 625837 w 883610"/>
                    <a:gd name="connsiteY87" fmla="*/ 679068 h 1125161"/>
                    <a:gd name="connsiteX88" fmla="*/ 625837 w 883610"/>
                    <a:gd name="connsiteY88" fmla="*/ 741851 h 1125161"/>
                    <a:gd name="connsiteX89" fmla="*/ 687106 w 883610"/>
                    <a:gd name="connsiteY89" fmla="*/ 741851 h 1125161"/>
                    <a:gd name="connsiteX90" fmla="*/ 862813 w 883610"/>
                    <a:gd name="connsiteY90" fmla="*/ 795631 h 1125161"/>
                    <a:gd name="connsiteX91" fmla="*/ 883610 w 883610"/>
                    <a:gd name="connsiteY91" fmla="*/ 812797 h 1125161"/>
                    <a:gd name="connsiteX92" fmla="*/ 873065 w 883610"/>
                    <a:gd name="connsiteY92" fmla="*/ 828238 h 1125161"/>
                    <a:gd name="connsiteX93" fmla="*/ 852544 w 883610"/>
                    <a:gd name="connsiteY93" fmla="*/ 811300 h 1125161"/>
                    <a:gd name="connsiteX94" fmla="*/ 687390 w 883610"/>
                    <a:gd name="connsiteY94" fmla="*/ 760761 h 1125161"/>
                    <a:gd name="connsiteX95" fmla="*/ 625175 w 883610"/>
                    <a:gd name="connsiteY95" fmla="*/ 760761 h 1125161"/>
                    <a:gd name="connsiteX96" fmla="*/ 612978 w 883610"/>
                    <a:gd name="connsiteY96" fmla="*/ 799905 h 1125161"/>
                    <a:gd name="connsiteX97" fmla="*/ 612505 w 883610"/>
                    <a:gd name="connsiteY97" fmla="*/ 800851 h 1125161"/>
                    <a:gd name="connsiteX98" fmla="*/ 609952 w 883610"/>
                    <a:gd name="connsiteY98" fmla="*/ 805199 h 1125161"/>
                    <a:gd name="connsiteX99" fmla="*/ 606832 w 883610"/>
                    <a:gd name="connsiteY99" fmla="*/ 810400 h 1125161"/>
                    <a:gd name="connsiteX100" fmla="*/ 604846 w 883610"/>
                    <a:gd name="connsiteY100" fmla="*/ 813142 h 1125161"/>
                    <a:gd name="connsiteX101" fmla="*/ 600213 w 883610"/>
                    <a:gd name="connsiteY101" fmla="*/ 819287 h 1125161"/>
                    <a:gd name="connsiteX102" fmla="*/ 598512 w 883610"/>
                    <a:gd name="connsiteY102" fmla="*/ 821274 h 1125161"/>
                    <a:gd name="connsiteX103" fmla="*/ 592839 w 883610"/>
                    <a:gd name="connsiteY103" fmla="*/ 827514 h 1125161"/>
                    <a:gd name="connsiteX104" fmla="*/ 591231 w 883610"/>
                    <a:gd name="connsiteY104" fmla="*/ 829121 h 1125161"/>
                    <a:gd name="connsiteX105" fmla="*/ 584801 w 883610"/>
                    <a:gd name="connsiteY105" fmla="*/ 834983 h 1125161"/>
                    <a:gd name="connsiteX106" fmla="*/ 583100 w 883610"/>
                    <a:gd name="connsiteY106" fmla="*/ 836307 h 1125161"/>
                    <a:gd name="connsiteX107" fmla="*/ 576102 w 883610"/>
                    <a:gd name="connsiteY107" fmla="*/ 841507 h 1125161"/>
                    <a:gd name="connsiteX108" fmla="*/ 574211 w 883610"/>
                    <a:gd name="connsiteY108" fmla="*/ 842736 h 1125161"/>
                    <a:gd name="connsiteX109" fmla="*/ 566837 w 883610"/>
                    <a:gd name="connsiteY109" fmla="*/ 847180 h 1125161"/>
                    <a:gd name="connsiteX110" fmla="*/ 564662 w 883610"/>
                    <a:gd name="connsiteY110" fmla="*/ 848409 h 1125161"/>
                    <a:gd name="connsiteX111" fmla="*/ 557192 w 883610"/>
                    <a:gd name="connsiteY111" fmla="*/ 852003 h 1125161"/>
                    <a:gd name="connsiteX112" fmla="*/ 554640 w 883610"/>
                    <a:gd name="connsiteY112" fmla="*/ 853137 h 1125161"/>
                    <a:gd name="connsiteX113" fmla="*/ 547076 w 883610"/>
                    <a:gd name="connsiteY113" fmla="*/ 855879 h 1125161"/>
                    <a:gd name="connsiteX114" fmla="*/ 544144 w 883610"/>
                    <a:gd name="connsiteY114" fmla="*/ 856825 h 1125161"/>
                    <a:gd name="connsiteX115" fmla="*/ 536486 w 883610"/>
                    <a:gd name="connsiteY115" fmla="*/ 858810 h 1125161"/>
                    <a:gd name="connsiteX116" fmla="*/ 533271 w 883610"/>
                    <a:gd name="connsiteY116" fmla="*/ 859567 h 1125161"/>
                    <a:gd name="connsiteX117" fmla="*/ 525140 w 883610"/>
                    <a:gd name="connsiteY117" fmla="*/ 860796 h 1125161"/>
                    <a:gd name="connsiteX118" fmla="*/ 522019 w 883610"/>
                    <a:gd name="connsiteY118" fmla="*/ 861268 h 1125161"/>
                    <a:gd name="connsiteX119" fmla="*/ 510578 w 883610"/>
                    <a:gd name="connsiteY119" fmla="*/ 861836 h 1125161"/>
                    <a:gd name="connsiteX120" fmla="*/ 499138 w 883610"/>
                    <a:gd name="connsiteY120" fmla="*/ 861268 h 1125161"/>
                    <a:gd name="connsiteX121" fmla="*/ 496018 w 883610"/>
                    <a:gd name="connsiteY121" fmla="*/ 860796 h 1125161"/>
                    <a:gd name="connsiteX122" fmla="*/ 487886 w 883610"/>
                    <a:gd name="connsiteY122" fmla="*/ 859567 h 1125161"/>
                    <a:gd name="connsiteX123" fmla="*/ 484671 w 883610"/>
                    <a:gd name="connsiteY123" fmla="*/ 858810 h 1125161"/>
                    <a:gd name="connsiteX124" fmla="*/ 477012 w 883610"/>
                    <a:gd name="connsiteY124" fmla="*/ 856825 h 1125161"/>
                    <a:gd name="connsiteX125" fmla="*/ 474082 w 883610"/>
                    <a:gd name="connsiteY125" fmla="*/ 855879 h 1125161"/>
                    <a:gd name="connsiteX126" fmla="*/ 466518 w 883610"/>
                    <a:gd name="connsiteY126" fmla="*/ 853137 h 1125161"/>
                    <a:gd name="connsiteX127" fmla="*/ 463965 w 883610"/>
                    <a:gd name="connsiteY127" fmla="*/ 852003 h 1125161"/>
                    <a:gd name="connsiteX128" fmla="*/ 456495 w 883610"/>
                    <a:gd name="connsiteY128" fmla="*/ 848409 h 1125161"/>
                    <a:gd name="connsiteX129" fmla="*/ 454320 w 883610"/>
                    <a:gd name="connsiteY129" fmla="*/ 847180 h 1125161"/>
                    <a:gd name="connsiteX130" fmla="*/ 446946 w 883610"/>
                    <a:gd name="connsiteY130" fmla="*/ 842736 h 1125161"/>
                    <a:gd name="connsiteX131" fmla="*/ 445054 w 883610"/>
                    <a:gd name="connsiteY131" fmla="*/ 841507 h 1125161"/>
                    <a:gd name="connsiteX132" fmla="*/ 438057 w 883610"/>
                    <a:gd name="connsiteY132" fmla="*/ 836307 h 1125161"/>
                    <a:gd name="connsiteX133" fmla="*/ 436356 w 883610"/>
                    <a:gd name="connsiteY133" fmla="*/ 834983 h 1125161"/>
                    <a:gd name="connsiteX134" fmla="*/ 429926 w 883610"/>
                    <a:gd name="connsiteY134" fmla="*/ 829121 h 1125161"/>
                    <a:gd name="connsiteX135" fmla="*/ 428319 w 883610"/>
                    <a:gd name="connsiteY135" fmla="*/ 827514 h 1125161"/>
                    <a:gd name="connsiteX136" fmla="*/ 422646 w 883610"/>
                    <a:gd name="connsiteY136" fmla="*/ 821274 h 1125161"/>
                    <a:gd name="connsiteX137" fmla="*/ 420944 w 883610"/>
                    <a:gd name="connsiteY137" fmla="*/ 819287 h 1125161"/>
                    <a:gd name="connsiteX138" fmla="*/ 416311 w 883610"/>
                    <a:gd name="connsiteY138" fmla="*/ 813142 h 1125161"/>
                    <a:gd name="connsiteX139" fmla="*/ 414325 w 883610"/>
                    <a:gd name="connsiteY139" fmla="*/ 810400 h 1125161"/>
                    <a:gd name="connsiteX140" fmla="*/ 411205 w 883610"/>
                    <a:gd name="connsiteY140" fmla="*/ 805199 h 1125161"/>
                    <a:gd name="connsiteX141" fmla="*/ 408652 w 883610"/>
                    <a:gd name="connsiteY141" fmla="*/ 800851 h 1125161"/>
                    <a:gd name="connsiteX142" fmla="*/ 408179 w 883610"/>
                    <a:gd name="connsiteY142" fmla="*/ 799905 h 1125161"/>
                    <a:gd name="connsiteX143" fmla="*/ 395982 w 883610"/>
                    <a:gd name="connsiteY143" fmla="*/ 760761 h 1125161"/>
                    <a:gd name="connsiteX144" fmla="*/ 314478 w 883610"/>
                    <a:gd name="connsiteY144" fmla="*/ 760761 h 1125161"/>
                    <a:gd name="connsiteX145" fmla="*/ 18911 w 883610"/>
                    <a:gd name="connsiteY145" fmla="*/ 1056328 h 1125161"/>
                    <a:gd name="connsiteX146" fmla="*/ 18911 w 883610"/>
                    <a:gd name="connsiteY146" fmla="*/ 1106251 h 1125161"/>
                    <a:gd name="connsiteX147" fmla="*/ 804791 w 883610"/>
                    <a:gd name="connsiteY147" fmla="*/ 1106251 h 1125161"/>
                    <a:gd name="connsiteX148" fmla="*/ 806369 w 883610"/>
                    <a:gd name="connsiteY148" fmla="*/ 1125161 h 1125161"/>
                    <a:gd name="connsiteX149" fmla="*/ 0 w 883610"/>
                    <a:gd name="connsiteY149" fmla="*/ 1125161 h 1125161"/>
                    <a:gd name="connsiteX150" fmla="*/ 0 w 883610"/>
                    <a:gd name="connsiteY150" fmla="*/ 1056328 h 1125161"/>
                    <a:gd name="connsiteX151" fmla="*/ 314478 w 883610"/>
                    <a:gd name="connsiteY151" fmla="*/ 741851 h 1125161"/>
                    <a:gd name="connsiteX152" fmla="*/ 395037 w 883610"/>
                    <a:gd name="connsiteY152" fmla="*/ 741851 h 1125161"/>
                    <a:gd name="connsiteX153" fmla="*/ 395037 w 883610"/>
                    <a:gd name="connsiteY153" fmla="*/ 680676 h 1125161"/>
                    <a:gd name="connsiteX154" fmla="*/ 208297 w 883610"/>
                    <a:gd name="connsiteY154" fmla="*/ 423023 h 1125161"/>
                    <a:gd name="connsiteX155" fmla="*/ 140977 w 883610"/>
                    <a:gd name="connsiteY155" fmla="*/ 347571 h 1125161"/>
                    <a:gd name="connsiteX156" fmla="*/ 208864 w 883610"/>
                    <a:gd name="connsiteY156" fmla="*/ 272024 h 1125161"/>
                    <a:gd name="connsiteX157" fmla="*/ 508309 w 883610"/>
                    <a:gd name="connsiteY157" fmla="*/ 0 h 1125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</a:cxnLst>
                  <a:rect l="l" t="t" r="r" b="b"/>
                  <a:pathLst>
                    <a:path w="883610" h="1125161">
                      <a:moveTo>
                        <a:pt x="606927" y="686254"/>
                      </a:moveTo>
                      <a:cubicBezTo>
                        <a:pt x="576008" y="697033"/>
                        <a:pt x="542916" y="702990"/>
                        <a:pt x="508404" y="702894"/>
                      </a:cubicBezTo>
                      <a:cubicBezTo>
                        <a:pt x="501123" y="702894"/>
                        <a:pt x="493843" y="702517"/>
                        <a:pt x="486657" y="702044"/>
                      </a:cubicBezTo>
                      <a:cubicBezTo>
                        <a:pt x="486373" y="702044"/>
                        <a:pt x="485995" y="701949"/>
                        <a:pt x="485617" y="701949"/>
                      </a:cubicBezTo>
                      <a:cubicBezTo>
                        <a:pt x="460845" y="700058"/>
                        <a:pt x="436828" y="695236"/>
                        <a:pt x="414042" y="687672"/>
                      </a:cubicBezTo>
                      <a:lnTo>
                        <a:pt x="414042" y="745727"/>
                      </a:lnTo>
                      <a:lnTo>
                        <a:pt x="414230" y="750927"/>
                      </a:lnTo>
                      <a:cubicBezTo>
                        <a:pt x="414608" y="757451"/>
                        <a:pt x="415460" y="763691"/>
                        <a:pt x="416973" y="769742"/>
                      </a:cubicBezTo>
                      <a:cubicBezTo>
                        <a:pt x="417729" y="772579"/>
                        <a:pt x="418580" y="775415"/>
                        <a:pt x="419525" y="778253"/>
                      </a:cubicBezTo>
                      <a:cubicBezTo>
                        <a:pt x="419620" y="778535"/>
                        <a:pt x="419809" y="778915"/>
                        <a:pt x="419903" y="779198"/>
                      </a:cubicBezTo>
                      <a:cubicBezTo>
                        <a:pt x="420849" y="781656"/>
                        <a:pt x="421794" y="784020"/>
                        <a:pt x="422835" y="786383"/>
                      </a:cubicBezTo>
                      <a:cubicBezTo>
                        <a:pt x="423213" y="787046"/>
                        <a:pt x="423497" y="787802"/>
                        <a:pt x="423875" y="788464"/>
                      </a:cubicBezTo>
                      <a:cubicBezTo>
                        <a:pt x="424820" y="790355"/>
                        <a:pt x="425766" y="792246"/>
                        <a:pt x="426806" y="794137"/>
                      </a:cubicBezTo>
                      <a:cubicBezTo>
                        <a:pt x="427467" y="795272"/>
                        <a:pt x="428130" y="796312"/>
                        <a:pt x="428792" y="797351"/>
                      </a:cubicBezTo>
                      <a:cubicBezTo>
                        <a:pt x="429737" y="798770"/>
                        <a:pt x="430588" y="800188"/>
                        <a:pt x="431533" y="801512"/>
                      </a:cubicBezTo>
                      <a:cubicBezTo>
                        <a:pt x="432479" y="802930"/>
                        <a:pt x="433519" y="804254"/>
                        <a:pt x="434559" y="805578"/>
                      </a:cubicBezTo>
                      <a:cubicBezTo>
                        <a:pt x="435315" y="806524"/>
                        <a:pt x="436072" y="807563"/>
                        <a:pt x="436828" y="808509"/>
                      </a:cubicBezTo>
                      <a:cubicBezTo>
                        <a:pt x="438247" y="810116"/>
                        <a:pt x="439665" y="811629"/>
                        <a:pt x="441083" y="813142"/>
                      </a:cubicBezTo>
                      <a:cubicBezTo>
                        <a:pt x="441651" y="813804"/>
                        <a:pt x="442217" y="814371"/>
                        <a:pt x="442880" y="815033"/>
                      </a:cubicBezTo>
                      <a:cubicBezTo>
                        <a:pt x="444582" y="816735"/>
                        <a:pt x="446378" y="818342"/>
                        <a:pt x="448174" y="819855"/>
                      </a:cubicBezTo>
                      <a:cubicBezTo>
                        <a:pt x="448553" y="820328"/>
                        <a:pt x="449025" y="820706"/>
                        <a:pt x="449499" y="821084"/>
                      </a:cubicBezTo>
                      <a:cubicBezTo>
                        <a:pt x="451484" y="822785"/>
                        <a:pt x="453564" y="824299"/>
                        <a:pt x="455739" y="825811"/>
                      </a:cubicBezTo>
                      <a:cubicBezTo>
                        <a:pt x="456117" y="826095"/>
                        <a:pt x="456401" y="826285"/>
                        <a:pt x="456779" y="826569"/>
                      </a:cubicBezTo>
                      <a:cubicBezTo>
                        <a:pt x="459048" y="828081"/>
                        <a:pt x="461412" y="829499"/>
                        <a:pt x="463775" y="830823"/>
                      </a:cubicBezTo>
                      <a:cubicBezTo>
                        <a:pt x="464059" y="831012"/>
                        <a:pt x="464437" y="831201"/>
                        <a:pt x="464721" y="831390"/>
                      </a:cubicBezTo>
                      <a:cubicBezTo>
                        <a:pt x="467179" y="832620"/>
                        <a:pt x="469638" y="833754"/>
                        <a:pt x="472096" y="834889"/>
                      </a:cubicBezTo>
                      <a:cubicBezTo>
                        <a:pt x="472380" y="834983"/>
                        <a:pt x="472758" y="835172"/>
                        <a:pt x="473136" y="835362"/>
                      </a:cubicBezTo>
                      <a:cubicBezTo>
                        <a:pt x="475595" y="836402"/>
                        <a:pt x="478053" y="837253"/>
                        <a:pt x="480606" y="838103"/>
                      </a:cubicBezTo>
                      <a:cubicBezTo>
                        <a:pt x="481078" y="838198"/>
                        <a:pt x="481551" y="838387"/>
                        <a:pt x="482024" y="838576"/>
                      </a:cubicBezTo>
                      <a:cubicBezTo>
                        <a:pt x="484388" y="839332"/>
                        <a:pt x="486941" y="839900"/>
                        <a:pt x="489399" y="840467"/>
                      </a:cubicBezTo>
                      <a:cubicBezTo>
                        <a:pt x="489967" y="840656"/>
                        <a:pt x="490534" y="840845"/>
                        <a:pt x="491196" y="840940"/>
                      </a:cubicBezTo>
                      <a:cubicBezTo>
                        <a:pt x="493653" y="841413"/>
                        <a:pt x="496112" y="841791"/>
                        <a:pt x="498665" y="842075"/>
                      </a:cubicBezTo>
                      <a:cubicBezTo>
                        <a:pt x="499422" y="842169"/>
                        <a:pt x="500083" y="842264"/>
                        <a:pt x="500745" y="842358"/>
                      </a:cubicBezTo>
                      <a:cubicBezTo>
                        <a:pt x="503960" y="842642"/>
                        <a:pt x="507175" y="842831"/>
                        <a:pt x="510484" y="842831"/>
                      </a:cubicBezTo>
                      <a:cubicBezTo>
                        <a:pt x="513794" y="842831"/>
                        <a:pt x="517008" y="842642"/>
                        <a:pt x="520223" y="842358"/>
                      </a:cubicBezTo>
                      <a:cubicBezTo>
                        <a:pt x="520980" y="842264"/>
                        <a:pt x="521641" y="842169"/>
                        <a:pt x="522303" y="842075"/>
                      </a:cubicBezTo>
                      <a:cubicBezTo>
                        <a:pt x="524856" y="841791"/>
                        <a:pt x="527314" y="841413"/>
                        <a:pt x="529773" y="840940"/>
                      </a:cubicBezTo>
                      <a:cubicBezTo>
                        <a:pt x="530339" y="840751"/>
                        <a:pt x="530907" y="840562"/>
                        <a:pt x="531569" y="840467"/>
                      </a:cubicBezTo>
                      <a:cubicBezTo>
                        <a:pt x="534027" y="839900"/>
                        <a:pt x="536486" y="839332"/>
                        <a:pt x="538944" y="838576"/>
                      </a:cubicBezTo>
                      <a:cubicBezTo>
                        <a:pt x="539416" y="838481"/>
                        <a:pt x="539890" y="838293"/>
                        <a:pt x="540362" y="838103"/>
                      </a:cubicBezTo>
                      <a:cubicBezTo>
                        <a:pt x="542916" y="837253"/>
                        <a:pt x="545373" y="836402"/>
                        <a:pt x="547832" y="835362"/>
                      </a:cubicBezTo>
                      <a:cubicBezTo>
                        <a:pt x="548115" y="835266"/>
                        <a:pt x="548493" y="835078"/>
                        <a:pt x="548872" y="834889"/>
                      </a:cubicBezTo>
                      <a:cubicBezTo>
                        <a:pt x="551425" y="833849"/>
                        <a:pt x="553884" y="832714"/>
                        <a:pt x="556247" y="831390"/>
                      </a:cubicBezTo>
                      <a:cubicBezTo>
                        <a:pt x="556531" y="831201"/>
                        <a:pt x="556909" y="831012"/>
                        <a:pt x="557192" y="830823"/>
                      </a:cubicBezTo>
                      <a:cubicBezTo>
                        <a:pt x="559651" y="829499"/>
                        <a:pt x="561920" y="828081"/>
                        <a:pt x="564189" y="826569"/>
                      </a:cubicBezTo>
                      <a:cubicBezTo>
                        <a:pt x="564568" y="826379"/>
                        <a:pt x="564851" y="826095"/>
                        <a:pt x="565230" y="825811"/>
                      </a:cubicBezTo>
                      <a:cubicBezTo>
                        <a:pt x="567309" y="824299"/>
                        <a:pt x="569484" y="822691"/>
                        <a:pt x="571470" y="821084"/>
                      </a:cubicBezTo>
                      <a:cubicBezTo>
                        <a:pt x="571848" y="820706"/>
                        <a:pt x="572320" y="820233"/>
                        <a:pt x="572794" y="819855"/>
                      </a:cubicBezTo>
                      <a:cubicBezTo>
                        <a:pt x="574590" y="818342"/>
                        <a:pt x="576386" y="816735"/>
                        <a:pt x="578089" y="815033"/>
                      </a:cubicBezTo>
                      <a:cubicBezTo>
                        <a:pt x="578656" y="814466"/>
                        <a:pt x="579318" y="813804"/>
                        <a:pt x="579884" y="813142"/>
                      </a:cubicBezTo>
                      <a:cubicBezTo>
                        <a:pt x="581397" y="811629"/>
                        <a:pt x="582816" y="810116"/>
                        <a:pt x="584140" y="808509"/>
                      </a:cubicBezTo>
                      <a:cubicBezTo>
                        <a:pt x="584896" y="807563"/>
                        <a:pt x="585653" y="806524"/>
                        <a:pt x="586409" y="805578"/>
                      </a:cubicBezTo>
                      <a:cubicBezTo>
                        <a:pt x="587449" y="804254"/>
                        <a:pt x="588489" y="802930"/>
                        <a:pt x="589435" y="801512"/>
                      </a:cubicBezTo>
                      <a:cubicBezTo>
                        <a:pt x="590380" y="800188"/>
                        <a:pt x="591326" y="798770"/>
                        <a:pt x="592177" y="797351"/>
                      </a:cubicBezTo>
                      <a:cubicBezTo>
                        <a:pt x="592839" y="796312"/>
                        <a:pt x="593500" y="795177"/>
                        <a:pt x="594162" y="794137"/>
                      </a:cubicBezTo>
                      <a:cubicBezTo>
                        <a:pt x="595202" y="792246"/>
                        <a:pt x="596147" y="790355"/>
                        <a:pt x="597093" y="788464"/>
                      </a:cubicBezTo>
                      <a:cubicBezTo>
                        <a:pt x="597472" y="787802"/>
                        <a:pt x="597850" y="787140"/>
                        <a:pt x="598134" y="786383"/>
                      </a:cubicBezTo>
                      <a:cubicBezTo>
                        <a:pt x="599173" y="784020"/>
                        <a:pt x="600213" y="781656"/>
                        <a:pt x="601064" y="779198"/>
                      </a:cubicBezTo>
                      <a:cubicBezTo>
                        <a:pt x="601159" y="778915"/>
                        <a:pt x="601348" y="778535"/>
                        <a:pt x="601442" y="778253"/>
                      </a:cubicBezTo>
                      <a:cubicBezTo>
                        <a:pt x="602388" y="775510"/>
                        <a:pt x="603239" y="772674"/>
                        <a:pt x="603995" y="769742"/>
                      </a:cubicBezTo>
                      <a:cubicBezTo>
                        <a:pt x="605508" y="763691"/>
                        <a:pt x="606454" y="757357"/>
                        <a:pt x="606737" y="750927"/>
                      </a:cubicBezTo>
                      <a:lnTo>
                        <a:pt x="606927" y="745727"/>
                      </a:lnTo>
                      <a:close/>
                      <a:moveTo>
                        <a:pt x="809267" y="291313"/>
                      </a:moveTo>
                      <a:lnTo>
                        <a:pt x="809267" y="300863"/>
                      </a:lnTo>
                      <a:lnTo>
                        <a:pt x="809267" y="402032"/>
                      </a:lnTo>
                      <a:lnTo>
                        <a:pt x="809267" y="403829"/>
                      </a:lnTo>
                      <a:cubicBezTo>
                        <a:pt x="836308" y="399291"/>
                        <a:pt x="856921" y="375842"/>
                        <a:pt x="856921" y="347571"/>
                      </a:cubicBezTo>
                      <a:cubicBezTo>
                        <a:pt x="856921" y="319300"/>
                        <a:pt x="836214" y="295851"/>
                        <a:pt x="809267" y="291313"/>
                      </a:cubicBezTo>
                      <a:close/>
                      <a:moveTo>
                        <a:pt x="207447" y="291313"/>
                      </a:moveTo>
                      <a:cubicBezTo>
                        <a:pt x="180405" y="295851"/>
                        <a:pt x="159793" y="319300"/>
                        <a:pt x="159793" y="347571"/>
                      </a:cubicBezTo>
                      <a:cubicBezTo>
                        <a:pt x="159793" y="375842"/>
                        <a:pt x="180499" y="399291"/>
                        <a:pt x="207447" y="403829"/>
                      </a:cubicBezTo>
                      <a:lnTo>
                        <a:pt x="207447" y="402032"/>
                      </a:lnTo>
                      <a:lnTo>
                        <a:pt x="207447" y="300863"/>
                      </a:lnTo>
                      <a:close/>
                      <a:moveTo>
                        <a:pt x="508309" y="18910"/>
                      </a:moveTo>
                      <a:cubicBezTo>
                        <a:pt x="352867" y="18910"/>
                        <a:pt x="226357" y="145421"/>
                        <a:pt x="226357" y="300863"/>
                      </a:cubicBezTo>
                      <a:lnTo>
                        <a:pt x="226357" y="402032"/>
                      </a:lnTo>
                      <a:cubicBezTo>
                        <a:pt x="226357" y="518520"/>
                        <a:pt x="297365" y="618744"/>
                        <a:pt x="398441" y="661576"/>
                      </a:cubicBezTo>
                      <a:lnTo>
                        <a:pt x="407896" y="665263"/>
                      </a:lnTo>
                      <a:cubicBezTo>
                        <a:pt x="473704" y="690603"/>
                        <a:pt x="547359" y="690036"/>
                        <a:pt x="612884" y="663656"/>
                      </a:cubicBezTo>
                      <a:lnTo>
                        <a:pt x="621109" y="660347"/>
                      </a:lnTo>
                      <a:cubicBezTo>
                        <a:pt x="720577" y="616759"/>
                        <a:pt x="790262" y="517385"/>
                        <a:pt x="790262" y="402032"/>
                      </a:cubicBezTo>
                      <a:lnTo>
                        <a:pt x="790262" y="300863"/>
                      </a:lnTo>
                      <a:cubicBezTo>
                        <a:pt x="790262" y="145421"/>
                        <a:pt x="663752" y="18910"/>
                        <a:pt x="508309" y="18910"/>
                      </a:cubicBezTo>
                      <a:close/>
                      <a:moveTo>
                        <a:pt x="508309" y="0"/>
                      </a:moveTo>
                      <a:cubicBezTo>
                        <a:pt x="664508" y="0"/>
                        <a:pt x="793288" y="119607"/>
                        <a:pt x="807848" y="272024"/>
                      </a:cubicBezTo>
                      <a:cubicBezTo>
                        <a:pt x="845953" y="276090"/>
                        <a:pt x="875737" y="308427"/>
                        <a:pt x="875737" y="347571"/>
                      </a:cubicBezTo>
                      <a:cubicBezTo>
                        <a:pt x="875737" y="386526"/>
                        <a:pt x="846237" y="418673"/>
                        <a:pt x="808416" y="423023"/>
                      </a:cubicBezTo>
                      <a:cubicBezTo>
                        <a:pt x="800379" y="538281"/>
                        <a:pt x="727385" y="635763"/>
                        <a:pt x="625837" y="679068"/>
                      </a:cubicBezTo>
                      <a:lnTo>
                        <a:pt x="625837" y="741851"/>
                      </a:lnTo>
                      <a:lnTo>
                        <a:pt x="687106" y="741851"/>
                      </a:lnTo>
                      <a:cubicBezTo>
                        <a:pt x="752134" y="741851"/>
                        <a:pt x="812614" y="761689"/>
                        <a:pt x="862813" y="795631"/>
                      </a:cubicBezTo>
                      <a:lnTo>
                        <a:pt x="883610" y="812797"/>
                      </a:lnTo>
                      <a:lnTo>
                        <a:pt x="873065" y="828238"/>
                      </a:lnTo>
                      <a:lnTo>
                        <a:pt x="852544" y="811300"/>
                      </a:lnTo>
                      <a:cubicBezTo>
                        <a:pt x="805364" y="779402"/>
                        <a:pt x="748518" y="760761"/>
                        <a:pt x="687390" y="760761"/>
                      </a:cubicBezTo>
                      <a:lnTo>
                        <a:pt x="625175" y="760761"/>
                      </a:lnTo>
                      <a:cubicBezTo>
                        <a:pt x="623473" y="774754"/>
                        <a:pt x="619218" y="787896"/>
                        <a:pt x="612978" y="799905"/>
                      </a:cubicBezTo>
                      <a:cubicBezTo>
                        <a:pt x="612788" y="800188"/>
                        <a:pt x="612694" y="800567"/>
                        <a:pt x="612505" y="800851"/>
                      </a:cubicBezTo>
                      <a:cubicBezTo>
                        <a:pt x="611749" y="802363"/>
                        <a:pt x="610803" y="803781"/>
                        <a:pt x="609952" y="805199"/>
                      </a:cubicBezTo>
                      <a:cubicBezTo>
                        <a:pt x="608912" y="806996"/>
                        <a:pt x="607967" y="808698"/>
                        <a:pt x="606832" y="810400"/>
                      </a:cubicBezTo>
                      <a:cubicBezTo>
                        <a:pt x="606170" y="811345"/>
                        <a:pt x="605508" y="812197"/>
                        <a:pt x="604846" y="813142"/>
                      </a:cubicBezTo>
                      <a:cubicBezTo>
                        <a:pt x="603333" y="815222"/>
                        <a:pt x="601820" y="817302"/>
                        <a:pt x="600213" y="819287"/>
                      </a:cubicBezTo>
                      <a:cubicBezTo>
                        <a:pt x="599646" y="819949"/>
                        <a:pt x="599079" y="820612"/>
                        <a:pt x="598512" y="821274"/>
                      </a:cubicBezTo>
                      <a:cubicBezTo>
                        <a:pt x="596715" y="823448"/>
                        <a:pt x="594824" y="825528"/>
                        <a:pt x="592839" y="827514"/>
                      </a:cubicBezTo>
                      <a:cubicBezTo>
                        <a:pt x="592271" y="828081"/>
                        <a:pt x="591798" y="828554"/>
                        <a:pt x="591231" y="829121"/>
                      </a:cubicBezTo>
                      <a:cubicBezTo>
                        <a:pt x="589151" y="831201"/>
                        <a:pt x="587070" y="833092"/>
                        <a:pt x="584801" y="834983"/>
                      </a:cubicBezTo>
                      <a:cubicBezTo>
                        <a:pt x="584234" y="835456"/>
                        <a:pt x="583667" y="835834"/>
                        <a:pt x="583100" y="836307"/>
                      </a:cubicBezTo>
                      <a:cubicBezTo>
                        <a:pt x="580830" y="838103"/>
                        <a:pt x="578467" y="839806"/>
                        <a:pt x="576102" y="841507"/>
                      </a:cubicBezTo>
                      <a:cubicBezTo>
                        <a:pt x="575441" y="841885"/>
                        <a:pt x="574873" y="842358"/>
                        <a:pt x="574211" y="842736"/>
                      </a:cubicBezTo>
                      <a:cubicBezTo>
                        <a:pt x="571754" y="844249"/>
                        <a:pt x="569390" y="845762"/>
                        <a:pt x="566837" y="847180"/>
                      </a:cubicBezTo>
                      <a:cubicBezTo>
                        <a:pt x="566080" y="847653"/>
                        <a:pt x="565418" y="848031"/>
                        <a:pt x="564662" y="848409"/>
                      </a:cubicBezTo>
                      <a:cubicBezTo>
                        <a:pt x="562298" y="849639"/>
                        <a:pt x="559745" y="850868"/>
                        <a:pt x="557192" y="852003"/>
                      </a:cubicBezTo>
                      <a:cubicBezTo>
                        <a:pt x="556341" y="852381"/>
                        <a:pt x="555491" y="852759"/>
                        <a:pt x="554640" y="853137"/>
                      </a:cubicBezTo>
                      <a:cubicBezTo>
                        <a:pt x="552181" y="854082"/>
                        <a:pt x="549628" y="855028"/>
                        <a:pt x="547076" y="855879"/>
                      </a:cubicBezTo>
                      <a:cubicBezTo>
                        <a:pt x="546035" y="856163"/>
                        <a:pt x="545089" y="856541"/>
                        <a:pt x="544144" y="856825"/>
                      </a:cubicBezTo>
                      <a:cubicBezTo>
                        <a:pt x="541686" y="857581"/>
                        <a:pt x="539038" y="858242"/>
                        <a:pt x="536486" y="858810"/>
                      </a:cubicBezTo>
                      <a:cubicBezTo>
                        <a:pt x="535351" y="859094"/>
                        <a:pt x="534311" y="859377"/>
                        <a:pt x="533271" y="859567"/>
                      </a:cubicBezTo>
                      <a:cubicBezTo>
                        <a:pt x="530529" y="860039"/>
                        <a:pt x="527882" y="860417"/>
                        <a:pt x="525140" y="860796"/>
                      </a:cubicBezTo>
                      <a:cubicBezTo>
                        <a:pt x="524100" y="860985"/>
                        <a:pt x="523059" y="861174"/>
                        <a:pt x="522019" y="861268"/>
                      </a:cubicBezTo>
                      <a:cubicBezTo>
                        <a:pt x="518237" y="861646"/>
                        <a:pt x="514455" y="861836"/>
                        <a:pt x="510578" y="861836"/>
                      </a:cubicBezTo>
                      <a:cubicBezTo>
                        <a:pt x="506702" y="861836"/>
                        <a:pt x="502920" y="861646"/>
                        <a:pt x="499138" y="861268"/>
                      </a:cubicBezTo>
                      <a:cubicBezTo>
                        <a:pt x="498098" y="861079"/>
                        <a:pt x="497057" y="860890"/>
                        <a:pt x="496018" y="860796"/>
                      </a:cubicBezTo>
                      <a:cubicBezTo>
                        <a:pt x="493275" y="860417"/>
                        <a:pt x="490534" y="860133"/>
                        <a:pt x="487886" y="859567"/>
                      </a:cubicBezTo>
                      <a:cubicBezTo>
                        <a:pt x="486751" y="859377"/>
                        <a:pt x="485711" y="859094"/>
                        <a:pt x="484671" y="858810"/>
                      </a:cubicBezTo>
                      <a:cubicBezTo>
                        <a:pt x="482119" y="858242"/>
                        <a:pt x="479566" y="857581"/>
                        <a:pt x="477012" y="856825"/>
                      </a:cubicBezTo>
                      <a:cubicBezTo>
                        <a:pt x="475973" y="856541"/>
                        <a:pt x="475027" y="856163"/>
                        <a:pt x="474082" y="855879"/>
                      </a:cubicBezTo>
                      <a:cubicBezTo>
                        <a:pt x="471529" y="855028"/>
                        <a:pt x="468976" y="854177"/>
                        <a:pt x="466518" y="853137"/>
                      </a:cubicBezTo>
                      <a:cubicBezTo>
                        <a:pt x="465666" y="852759"/>
                        <a:pt x="464816" y="852381"/>
                        <a:pt x="463965" y="852003"/>
                      </a:cubicBezTo>
                      <a:cubicBezTo>
                        <a:pt x="461412" y="850868"/>
                        <a:pt x="458954" y="849733"/>
                        <a:pt x="456495" y="848409"/>
                      </a:cubicBezTo>
                      <a:cubicBezTo>
                        <a:pt x="455739" y="848031"/>
                        <a:pt x="455076" y="847558"/>
                        <a:pt x="454320" y="847180"/>
                      </a:cubicBezTo>
                      <a:cubicBezTo>
                        <a:pt x="451768" y="845762"/>
                        <a:pt x="449309" y="844344"/>
                        <a:pt x="446946" y="842736"/>
                      </a:cubicBezTo>
                      <a:cubicBezTo>
                        <a:pt x="446283" y="842358"/>
                        <a:pt x="445717" y="841980"/>
                        <a:pt x="445054" y="841507"/>
                      </a:cubicBezTo>
                      <a:cubicBezTo>
                        <a:pt x="442691" y="839900"/>
                        <a:pt x="440326" y="838103"/>
                        <a:pt x="438057" y="836307"/>
                      </a:cubicBezTo>
                      <a:cubicBezTo>
                        <a:pt x="437490" y="835928"/>
                        <a:pt x="436923" y="835456"/>
                        <a:pt x="436356" y="834983"/>
                      </a:cubicBezTo>
                      <a:cubicBezTo>
                        <a:pt x="434181" y="833092"/>
                        <a:pt x="432006" y="831107"/>
                        <a:pt x="429926" y="829121"/>
                      </a:cubicBezTo>
                      <a:cubicBezTo>
                        <a:pt x="429358" y="828554"/>
                        <a:pt x="428886" y="828081"/>
                        <a:pt x="428319" y="827514"/>
                      </a:cubicBezTo>
                      <a:cubicBezTo>
                        <a:pt x="426333" y="825528"/>
                        <a:pt x="424442" y="823448"/>
                        <a:pt x="422646" y="821274"/>
                      </a:cubicBezTo>
                      <a:cubicBezTo>
                        <a:pt x="422078" y="820612"/>
                        <a:pt x="421511" y="819949"/>
                        <a:pt x="420944" y="819287"/>
                      </a:cubicBezTo>
                      <a:cubicBezTo>
                        <a:pt x="419336" y="817302"/>
                        <a:pt x="417824" y="815222"/>
                        <a:pt x="416311" y="813142"/>
                      </a:cubicBezTo>
                      <a:cubicBezTo>
                        <a:pt x="415649" y="812197"/>
                        <a:pt x="414987" y="811345"/>
                        <a:pt x="414325" y="810400"/>
                      </a:cubicBezTo>
                      <a:cubicBezTo>
                        <a:pt x="413285" y="808698"/>
                        <a:pt x="412245" y="806901"/>
                        <a:pt x="411205" y="805199"/>
                      </a:cubicBezTo>
                      <a:cubicBezTo>
                        <a:pt x="410354" y="803781"/>
                        <a:pt x="409409" y="802363"/>
                        <a:pt x="408652" y="800851"/>
                      </a:cubicBezTo>
                      <a:cubicBezTo>
                        <a:pt x="408463" y="800567"/>
                        <a:pt x="408368" y="800188"/>
                        <a:pt x="408179" y="799905"/>
                      </a:cubicBezTo>
                      <a:cubicBezTo>
                        <a:pt x="401939" y="787896"/>
                        <a:pt x="397684" y="774754"/>
                        <a:pt x="395982" y="760761"/>
                      </a:cubicBezTo>
                      <a:lnTo>
                        <a:pt x="314478" y="760761"/>
                      </a:lnTo>
                      <a:cubicBezTo>
                        <a:pt x="151472" y="760761"/>
                        <a:pt x="18911" y="893321"/>
                        <a:pt x="18911" y="1056328"/>
                      </a:cubicBezTo>
                      <a:lnTo>
                        <a:pt x="18911" y="1106251"/>
                      </a:lnTo>
                      <a:lnTo>
                        <a:pt x="804791" y="1106251"/>
                      </a:lnTo>
                      <a:lnTo>
                        <a:pt x="806369" y="1125161"/>
                      </a:lnTo>
                      <a:lnTo>
                        <a:pt x="0" y="1125161"/>
                      </a:lnTo>
                      <a:lnTo>
                        <a:pt x="0" y="1056328"/>
                      </a:lnTo>
                      <a:cubicBezTo>
                        <a:pt x="0" y="882921"/>
                        <a:pt x="141071" y="741851"/>
                        <a:pt x="314478" y="741851"/>
                      </a:cubicBezTo>
                      <a:lnTo>
                        <a:pt x="395037" y="741851"/>
                      </a:lnTo>
                      <a:lnTo>
                        <a:pt x="395037" y="680676"/>
                      </a:lnTo>
                      <a:cubicBezTo>
                        <a:pt x="291313" y="638411"/>
                        <a:pt x="216334" y="539794"/>
                        <a:pt x="208297" y="423023"/>
                      </a:cubicBezTo>
                      <a:cubicBezTo>
                        <a:pt x="170477" y="418673"/>
                        <a:pt x="140977" y="386526"/>
                        <a:pt x="140977" y="347571"/>
                      </a:cubicBezTo>
                      <a:cubicBezTo>
                        <a:pt x="140977" y="308427"/>
                        <a:pt x="170761" y="276090"/>
                        <a:pt x="208864" y="272024"/>
                      </a:cubicBezTo>
                      <a:cubicBezTo>
                        <a:pt x="223426" y="119607"/>
                        <a:pt x="352204" y="0"/>
                        <a:pt x="50830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 cap="flat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miter/>
                </a:ln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endParaRPr lang="de-DE" dirty="0"/>
                </a:p>
              </p:txBody>
            </p:sp>
            <p:grpSp>
              <p:nvGrpSpPr>
                <p:cNvPr id="82" name="Grafik 4">
                  <a:extLst>
                    <a:ext uri="{FF2B5EF4-FFF2-40B4-BE49-F238E27FC236}">
                      <a16:creationId xmlns:a16="http://schemas.microsoft.com/office/drawing/2014/main" id="{29994291-D2B8-49F2-998F-CB25C2955BFA}"/>
                    </a:ext>
                  </a:extLst>
                </p:cNvPr>
                <p:cNvGrpSpPr/>
                <p:nvPr/>
              </p:nvGrpSpPr>
              <p:grpSpPr bwMode="gray">
                <a:xfrm>
                  <a:off x="760873" y="1577849"/>
                  <a:ext cx="567978" cy="165466"/>
                  <a:chOff x="8941564" y="2740334"/>
                  <a:chExt cx="572174" cy="166687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91" name="Freihandform: Form 90">
                    <a:extLst>
                      <a:ext uri="{FF2B5EF4-FFF2-40B4-BE49-F238E27FC236}">
                        <a16:creationId xmlns:a16="http://schemas.microsoft.com/office/drawing/2014/main" id="{061D090D-F841-437A-B44A-ADEBF797D88C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045767" y="2740334"/>
                    <a:ext cx="166687" cy="166687"/>
                  </a:xfrm>
                  <a:custGeom>
                    <a:avLst/>
                    <a:gdLst>
                      <a:gd name="connsiteX0" fmla="*/ 83344 w 166687"/>
                      <a:gd name="connsiteY0" fmla="*/ 166688 h 166687"/>
                      <a:gd name="connsiteX1" fmla="*/ 0 w 166687"/>
                      <a:gd name="connsiteY1" fmla="*/ 83344 h 166687"/>
                      <a:gd name="connsiteX2" fmla="*/ 83344 w 166687"/>
                      <a:gd name="connsiteY2" fmla="*/ 0 h 166687"/>
                      <a:gd name="connsiteX3" fmla="*/ 166688 w 166687"/>
                      <a:gd name="connsiteY3" fmla="*/ 83344 h 166687"/>
                      <a:gd name="connsiteX4" fmla="*/ 83344 w 166687"/>
                      <a:gd name="connsiteY4" fmla="*/ 166688 h 166687"/>
                      <a:gd name="connsiteX5" fmla="*/ 83344 w 166687"/>
                      <a:gd name="connsiteY5" fmla="*/ 19145 h 166687"/>
                      <a:gd name="connsiteX6" fmla="*/ 19050 w 166687"/>
                      <a:gd name="connsiteY6" fmla="*/ 83439 h 166687"/>
                      <a:gd name="connsiteX7" fmla="*/ 83344 w 166687"/>
                      <a:gd name="connsiteY7" fmla="*/ 147733 h 166687"/>
                      <a:gd name="connsiteX8" fmla="*/ 147638 w 166687"/>
                      <a:gd name="connsiteY8" fmla="*/ 83439 h 166687"/>
                      <a:gd name="connsiteX9" fmla="*/ 83344 w 166687"/>
                      <a:gd name="connsiteY9" fmla="*/ 19145 h 166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6687" h="166687">
                        <a:moveTo>
                          <a:pt x="83344" y="166688"/>
                        </a:moveTo>
                        <a:cubicBezTo>
                          <a:pt x="37433" y="166688"/>
                          <a:pt x="0" y="129350"/>
                          <a:pt x="0" y="83344"/>
                        </a:cubicBezTo>
                        <a:cubicBezTo>
                          <a:pt x="0" y="37433"/>
                          <a:pt x="37338" y="0"/>
                          <a:pt x="83344" y="0"/>
                        </a:cubicBezTo>
                        <a:cubicBezTo>
                          <a:pt x="129350" y="0"/>
                          <a:pt x="166688" y="37338"/>
                          <a:pt x="166688" y="83344"/>
                        </a:cubicBezTo>
                        <a:cubicBezTo>
                          <a:pt x="166592" y="129254"/>
                          <a:pt x="129254" y="166688"/>
                          <a:pt x="83344" y="166688"/>
                        </a:cubicBezTo>
                        <a:close/>
                        <a:moveTo>
                          <a:pt x="83344" y="19145"/>
                        </a:moveTo>
                        <a:cubicBezTo>
                          <a:pt x="47911" y="19145"/>
                          <a:pt x="19050" y="48006"/>
                          <a:pt x="19050" y="83439"/>
                        </a:cubicBezTo>
                        <a:cubicBezTo>
                          <a:pt x="19050" y="118872"/>
                          <a:pt x="47911" y="147733"/>
                          <a:pt x="83344" y="147733"/>
                        </a:cubicBezTo>
                        <a:cubicBezTo>
                          <a:pt x="118777" y="147733"/>
                          <a:pt x="147638" y="118872"/>
                          <a:pt x="147638" y="83439"/>
                        </a:cubicBezTo>
                        <a:cubicBezTo>
                          <a:pt x="147638" y="48006"/>
                          <a:pt x="118777" y="19145"/>
                          <a:pt x="83344" y="19145"/>
                        </a:cubicBezTo>
                        <a:close/>
                      </a:path>
                    </a:pathLst>
                  </a:custGeom>
                  <a:grpFill/>
                  <a:ln w="3175" cap="flat">
                    <a:solidFill>
                      <a:schemeClr val="accent4">
                        <a:lumMod val="20000"/>
                        <a:lumOff val="80000"/>
                      </a:schemeClr>
                    </a:solidFill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92" name="Freihandform: Form 91">
                    <a:extLst>
                      <a:ext uri="{FF2B5EF4-FFF2-40B4-BE49-F238E27FC236}">
                        <a16:creationId xmlns:a16="http://schemas.microsoft.com/office/drawing/2014/main" id="{B0414B36-06FB-4B2C-8EA5-A63518ABD16B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242458" y="2740334"/>
                    <a:ext cx="166687" cy="166687"/>
                  </a:xfrm>
                  <a:custGeom>
                    <a:avLst/>
                    <a:gdLst>
                      <a:gd name="connsiteX0" fmla="*/ 83344 w 166687"/>
                      <a:gd name="connsiteY0" fmla="*/ 166688 h 166687"/>
                      <a:gd name="connsiteX1" fmla="*/ 0 w 166687"/>
                      <a:gd name="connsiteY1" fmla="*/ 83344 h 166687"/>
                      <a:gd name="connsiteX2" fmla="*/ 83344 w 166687"/>
                      <a:gd name="connsiteY2" fmla="*/ 0 h 166687"/>
                      <a:gd name="connsiteX3" fmla="*/ 166687 w 166687"/>
                      <a:gd name="connsiteY3" fmla="*/ 83344 h 166687"/>
                      <a:gd name="connsiteX4" fmla="*/ 83344 w 166687"/>
                      <a:gd name="connsiteY4" fmla="*/ 166688 h 166687"/>
                      <a:gd name="connsiteX5" fmla="*/ 83344 w 166687"/>
                      <a:gd name="connsiteY5" fmla="*/ 19145 h 166687"/>
                      <a:gd name="connsiteX6" fmla="*/ 19050 w 166687"/>
                      <a:gd name="connsiteY6" fmla="*/ 83439 h 166687"/>
                      <a:gd name="connsiteX7" fmla="*/ 83344 w 166687"/>
                      <a:gd name="connsiteY7" fmla="*/ 147733 h 166687"/>
                      <a:gd name="connsiteX8" fmla="*/ 147637 w 166687"/>
                      <a:gd name="connsiteY8" fmla="*/ 83439 h 166687"/>
                      <a:gd name="connsiteX9" fmla="*/ 83344 w 166687"/>
                      <a:gd name="connsiteY9" fmla="*/ 19145 h 166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6687" h="166687">
                        <a:moveTo>
                          <a:pt x="83344" y="166688"/>
                        </a:moveTo>
                        <a:cubicBezTo>
                          <a:pt x="37433" y="166688"/>
                          <a:pt x="0" y="129350"/>
                          <a:pt x="0" y="83344"/>
                        </a:cubicBezTo>
                        <a:cubicBezTo>
                          <a:pt x="0" y="37433"/>
                          <a:pt x="37338" y="0"/>
                          <a:pt x="83344" y="0"/>
                        </a:cubicBezTo>
                        <a:cubicBezTo>
                          <a:pt x="129349" y="0"/>
                          <a:pt x="166687" y="37338"/>
                          <a:pt x="166687" y="83344"/>
                        </a:cubicBezTo>
                        <a:cubicBezTo>
                          <a:pt x="166687" y="129254"/>
                          <a:pt x="129349" y="166688"/>
                          <a:pt x="83344" y="166688"/>
                        </a:cubicBezTo>
                        <a:close/>
                        <a:moveTo>
                          <a:pt x="83344" y="19145"/>
                        </a:moveTo>
                        <a:cubicBezTo>
                          <a:pt x="47911" y="19145"/>
                          <a:pt x="19050" y="48006"/>
                          <a:pt x="19050" y="83439"/>
                        </a:cubicBezTo>
                        <a:cubicBezTo>
                          <a:pt x="19050" y="118872"/>
                          <a:pt x="47911" y="147733"/>
                          <a:pt x="83344" y="147733"/>
                        </a:cubicBezTo>
                        <a:cubicBezTo>
                          <a:pt x="118777" y="147733"/>
                          <a:pt x="147637" y="118872"/>
                          <a:pt x="147637" y="83439"/>
                        </a:cubicBezTo>
                        <a:cubicBezTo>
                          <a:pt x="147637" y="48006"/>
                          <a:pt x="118777" y="19145"/>
                          <a:pt x="83344" y="19145"/>
                        </a:cubicBezTo>
                        <a:close/>
                      </a:path>
                    </a:pathLst>
                  </a:custGeom>
                  <a:grpFill/>
                  <a:ln w="3175" cap="flat">
                    <a:solidFill>
                      <a:schemeClr val="accent4">
                        <a:lumMod val="20000"/>
                        <a:lumOff val="80000"/>
                      </a:schemeClr>
                    </a:solidFill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93" name="Freihandform: Form 92">
                    <a:extLst>
                      <a:ext uri="{FF2B5EF4-FFF2-40B4-BE49-F238E27FC236}">
                        <a16:creationId xmlns:a16="http://schemas.microsoft.com/office/drawing/2014/main" id="{CA59C0F1-123D-489C-B174-B9095F396AE9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202834" y="2814153"/>
                    <a:ext cx="49149" cy="19050"/>
                  </a:xfrm>
                  <a:custGeom>
                    <a:avLst/>
                    <a:gdLst>
                      <a:gd name="connsiteX0" fmla="*/ 0 w 49149"/>
                      <a:gd name="connsiteY0" fmla="*/ 0 h 19050"/>
                      <a:gd name="connsiteX1" fmla="*/ 49149 w 49149"/>
                      <a:gd name="connsiteY1" fmla="*/ 0 h 19050"/>
                      <a:gd name="connsiteX2" fmla="*/ 49149 w 49149"/>
                      <a:gd name="connsiteY2" fmla="*/ 19050 h 19050"/>
                      <a:gd name="connsiteX3" fmla="*/ 0 w 49149"/>
                      <a:gd name="connsiteY3" fmla="*/ 19050 h 19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9149" h="19050">
                        <a:moveTo>
                          <a:pt x="0" y="0"/>
                        </a:moveTo>
                        <a:lnTo>
                          <a:pt x="49149" y="0"/>
                        </a:lnTo>
                        <a:lnTo>
                          <a:pt x="49149" y="19050"/>
                        </a:lnTo>
                        <a:lnTo>
                          <a:pt x="0" y="19050"/>
                        </a:lnTo>
                        <a:close/>
                      </a:path>
                    </a:pathLst>
                  </a:custGeom>
                  <a:grpFill/>
                  <a:ln w="3175" cap="flat">
                    <a:solidFill>
                      <a:schemeClr val="accent4">
                        <a:lumMod val="20000"/>
                        <a:lumOff val="80000"/>
                      </a:schemeClr>
                    </a:solidFill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94" name="Freihandform: Form 93">
                    <a:extLst>
                      <a:ext uri="{FF2B5EF4-FFF2-40B4-BE49-F238E27FC236}">
                        <a16:creationId xmlns:a16="http://schemas.microsoft.com/office/drawing/2014/main" id="{14245ABC-3B69-40B2-B2A0-E12F63619C9F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396987" y="2765446"/>
                    <a:ext cx="116751" cy="55340"/>
                  </a:xfrm>
                  <a:custGeom>
                    <a:avLst/>
                    <a:gdLst>
                      <a:gd name="connsiteX0" fmla="*/ 0 w 116751"/>
                      <a:gd name="connsiteY0" fmla="*/ 37287 h 55340"/>
                      <a:gd name="connsiteX1" fmla="*/ 110669 w 116751"/>
                      <a:gd name="connsiteY1" fmla="*/ 0 h 55340"/>
                      <a:gd name="connsiteX2" fmla="*/ 116752 w 116751"/>
                      <a:gd name="connsiteY2" fmla="*/ 18054 h 55340"/>
                      <a:gd name="connsiteX3" fmla="*/ 6083 w 116751"/>
                      <a:gd name="connsiteY3" fmla="*/ 55340 h 553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6751" h="55340">
                        <a:moveTo>
                          <a:pt x="0" y="37287"/>
                        </a:moveTo>
                        <a:lnTo>
                          <a:pt x="110669" y="0"/>
                        </a:lnTo>
                        <a:lnTo>
                          <a:pt x="116752" y="18054"/>
                        </a:lnTo>
                        <a:lnTo>
                          <a:pt x="6083" y="55340"/>
                        </a:lnTo>
                        <a:close/>
                      </a:path>
                    </a:pathLst>
                  </a:custGeom>
                  <a:grpFill/>
                  <a:ln w="3175" cap="flat">
                    <a:solidFill>
                      <a:schemeClr val="accent4">
                        <a:lumMod val="20000"/>
                        <a:lumOff val="80000"/>
                      </a:schemeClr>
                    </a:solidFill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95" name="Freihandform: Form 94">
                    <a:extLst>
                      <a:ext uri="{FF2B5EF4-FFF2-40B4-BE49-F238E27FC236}">
                        <a16:creationId xmlns:a16="http://schemas.microsoft.com/office/drawing/2014/main" id="{00B30B0C-3B1F-4FC4-AB01-5BE1180C140B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8941564" y="2765470"/>
                    <a:ext cx="116751" cy="55340"/>
                  </a:xfrm>
                  <a:custGeom>
                    <a:avLst/>
                    <a:gdLst>
                      <a:gd name="connsiteX0" fmla="*/ 0 w 116751"/>
                      <a:gd name="connsiteY0" fmla="*/ 18054 h 55340"/>
                      <a:gd name="connsiteX1" fmla="*/ 6083 w 116751"/>
                      <a:gd name="connsiteY1" fmla="*/ 0 h 55340"/>
                      <a:gd name="connsiteX2" fmla="*/ 116752 w 116751"/>
                      <a:gd name="connsiteY2" fmla="*/ 37287 h 55340"/>
                      <a:gd name="connsiteX3" fmla="*/ 110669 w 116751"/>
                      <a:gd name="connsiteY3" fmla="*/ 55340 h 553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6751" h="55340">
                        <a:moveTo>
                          <a:pt x="0" y="18054"/>
                        </a:moveTo>
                        <a:lnTo>
                          <a:pt x="6083" y="0"/>
                        </a:lnTo>
                        <a:lnTo>
                          <a:pt x="116752" y="37287"/>
                        </a:lnTo>
                        <a:lnTo>
                          <a:pt x="110669" y="55340"/>
                        </a:lnTo>
                        <a:close/>
                      </a:path>
                    </a:pathLst>
                  </a:custGeom>
                  <a:grpFill/>
                  <a:ln w="3175" cap="flat">
                    <a:solidFill>
                      <a:schemeClr val="accent4">
                        <a:lumMod val="20000"/>
                        <a:lumOff val="80000"/>
                      </a:schemeClr>
                    </a:solidFill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</p:grpSp>
            <p:grpSp>
              <p:nvGrpSpPr>
                <p:cNvPr id="88" name="Gruppieren 87">
                  <a:extLst>
                    <a:ext uri="{FF2B5EF4-FFF2-40B4-BE49-F238E27FC236}">
                      <a16:creationId xmlns:a16="http://schemas.microsoft.com/office/drawing/2014/main" id="{440E74A3-409B-4ADB-98B4-ACB0F47E3A86}"/>
                    </a:ext>
                  </a:extLst>
                </p:cNvPr>
                <p:cNvGrpSpPr/>
                <p:nvPr/>
              </p:nvGrpSpPr>
              <p:grpSpPr bwMode="gray">
                <a:xfrm>
                  <a:off x="799108" y="2137045"/>
                  <a:ext cx="483369" cy="293449"/>
                  <a:chOff x="4920551" y="3679933"/>
                  <a:chExt cx="483369" cy="293449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89" name="Freihandform: Form 88">
                    <a:extLst>
                      <a:ext uri="{FF2B5EF4-FFF2-40B4-BE49-F238E27FC236}">
                        <a16:creationId xmlns:a16="http://schemas.microsoft.com/office/drawing/2014/main" id="{C97399DD-50EE-43BA-B8F7-DA680F482187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4920551" y="3680029"/>
                    <a:ext cx="211684" cy="293353"/>
                  </a:xfrm>
                  <a:custGeom>
                    <a:avLst/>
                    <a:gdLst>
                      <a:gd name="connsiteX0" fmla="*/ 54578 w 209359"/>
                      <a:gd name="connsiteY0" fmla="*/ 152400 h 290131"/>
                      <a:gd name="connsiteX1" fmla="*/ 97250 w 209359"/>
                      <a:gd name="connsiteY1" fmla="*/ 91916 h 290131"/>
                      <a:gd name="connsiteX2" fmla="*/ 98393 w 209359"/>
                      <a:gd name="connsiteY2" fmla="*/ 83058 h 290131"/>
                      <a:gd name="connsiteX3" fmla="*/ 91631 w 209359"/>
                      <a:gd name="connsiteY3" fmla="*/ 77152 h 290131"/>
                      <a:gd name="connsiteX4" fmla="*/ 0 w 209359"/>
                      <a:gd name="connsiteY4" fmla="*/ 55721 h 290131"/>
                      <a:gd name="connsiteX5" fmla="*/ 67628 w 209359"/>
                      <a:gd name="connsiteY5" fmla="*/ 0 h 290131"/>
                      <a:gd name="connsiteX6" fmla="*/ 209360 w 209359"/>
                      <a:gd name="connsiteY6" fmla="*/ 290132 h 290131"/>
                      <a:gd name="connsiteX7" fmla="*/ 54578 w 209359"/>
                      <a:gd name="connsiteY7" fmla="*/ 152400 h 290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09359" h="290131">
                        <a:moveTo>
                          <a:pt x="54578" y="152400"/>
                        </a:moveTo>
                        <a:lnTo>
                          <a:pt x="97250" y="91916"/>
                        </a:lnTo>
                        <a:cubicBezTo>
                          <a:pt x="99060" y="89344"/>
                          <a:pt x="99536" y="86011"/>
                          <a:pt x="98393" y="83058"/>
                        </a:cubicBezTo>
                        <a:cubicBezTo>
                          <a:pt x="97250" y="80105"/>
                          <a:pt x="94774" y="77915"/>
                          <a:pt x="91631" y="77152"/>
                        </a:cubicBezTo>
                        <a:lnTo>
                          <a:pt x="0" y="55721"/>
                        </a:lnTo>
                        <a:lnTo>
                          <a:pt x="67628" y="0"/>
                        </a:lnTo>
                        <a:lnTo>
                          <a:pt x="209360" y="290132"/>
                        </a:lnTo>
                        <a:lnTo>
                          <a:pt x="54578" y="152400"/>
                        </a:lnTo>
                        <a:close/>
                      </a:path>
                    </a:pathLst>
                  </a:custGeom>
                  <a:noFill/>
                  <a:ln w="15875" cap="flat">
                    <a:solidFill>
                      <a:schemeClr val="accent4">
                        <a:lumMod val="20000"/>
                        <a:lumOff val="80000"/>
                      </a:schemeClr>
                    </a:solidFill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90" name="Freihandform: Form 89">
                    <a:extLst>
                      <a:ext uri="{FF2B5EF4-FFF2-40B4-BE49-F238E27FC236}">
                        <a16:creationId xmlns:a16="http://schemas.microsoft.com/office/drawing/2014/main" id="{BB3ECDA9-DEF3-49DB-8775-443768457C07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5192236" y="3679933"/>
                    <a:ext cx="211684" cy="293353"/>
                  </a:xfrm>
                  <a:custGeom>
                    <a:avLst/>
                    <a:gdLst>
                      <a:gd name="connsiteX0" fmla="*/ 141732 w 209359"/>
                      <a:gd name="connsiteY0" fmla="*/ 0 h 290131"/>
                      <a:gd name="connsiteX1" fmla="*/ 209360 w 209359"/>
                      <a:gd name="connsiteY1" fmla="*/ 55721 h 290131"/>
                      <a:gd name="connsiteX2" fmla="*/ 117729 w 209359"/>
                      <a:gd name="connsiteY2" fmla="*/ 77152 h 290131"/>
                      <a:gd name="connsiteX3" fmla="*/ 110966 w 209359"/>
                      <a:gd name="connsiteY3" fmla="*/ 83058 h 290131"/>
                      <a:gd name="connsiteX4" fmla="*/ 112109 w 209359"/>
                      <a:gd name="connsiteY4" fmla="*/ 91916 h 290131"/>
                      <a:gd name="connsiteX5" fmla="*/ 154781 w 209359"/>
                      <a:gd name="connsiteY5" fmla="*/ 152400 h 290131"/>
                      <a:gd name="connsiteX6" fmla="*/ 0 w 209359"/>
                      <a:gd name="connsiteY6" fmla="*/ 290132 h 290131"/>
                      <a:gd name="connsiteX7" fmla="*/ 141732 w 209359"/>
                      <a:gd name="connsiteY7" fmla="*/ 0 h 290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09359" h="290131">
                        <a:moveTo>
                          <a:pt x="141732" y="0"/>
                        </a:moveTo>
                        <a:lnTo>
                          <a:pt x="209360" y="55721"/>
                        </a:lnTo>
                        <a:lnTo>
                          <a:pt x="117729" y="77152"/>
                        </a:lnTo>
                        <a:cubicBezTo>
                          <a:pt x="114681" y="77915"/>
                          <a:pt x="112109" y="80105"/>
                          <a:pt x="110966" y="83058"/>
                        </a:cubicBezTo>
                        <a:cubicBezTo>
                          <a:pt x="109823" y="86011"/>
                          <a:pt x="110300" y="89344"/>
                          <a:pt x="112109" y="91916"/>
                        </a:cubicBezTo>
                        <a:lnTo>
                          <a:pt x="154781" y="152400"/>
                        </a:lnTo>
                        <a:lnTo>
                          <a:pt x="0" y="290132"/>
                        </a:lnTo>
                        <a:lnTo>
                          <a:pt x="141732" y="0"/>
                        </a:lnTo>
                        <a:close/>
                      </a:path>
                    </a:pathLst>
                  </a:custGeom>
                  <a:noFill/>
                  <a:ln w="15875" cap="flat">
                    <a:solidFill>
                      <a:schemeClr val="accent4">
                        <a:lumMod val="20000"/>
                        <a:lumOff val="80000"/>
                      </a:schemeClr>
                    </a:solidFill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</p:grpSp>
          </p:grpSp>
          <p:grpSp>
            <p:nvGrpSpPr>
              <p:cNvPr id="72" name="Gruppieren 71">
                <a:extLst>
                  <a:ext uri="{FF2B5EF4-FFF2-40B4-BE49-F238E27FC236}">
                    <a16:creationId xmlns:a16="http://schemas.microsoft.com/office/drawing/2014/main" id="{3D504E7E-2328-4A9E-99A1-EB00ACAF63B9}"/>
                  </a:ext>
                </a:extLst>
              </p:cNvPr>
              <p:cNvGrpSpPr/>
              <p:nvPr/>
            </p:nvGrpSpPr>
            <p:grpSpPr bwMode="gray">
              <a:xfrm>
                <a:off x="6144708" y="3367389"/>
                <a:ext cx="1005894" cy="1128673"/>
                <a:chOff x="1391197" y="1358206"/>
                <a:chExt cx="1005894" cy="1128673"/>
              </a:xfrm>
            </p:grpSpPr>
            <p:grpSp>
              <p:nvGrpSpPr>
                <p:cNvPr id="73" name="Gruppieren 72">
                  <a:extLst>
                    <a:ext uri="{FF2B5EF4-FFF2-40B4-BE49-F238E27FC236}">
                      <a16:creationId xmlns:a16="http://schemas.microsoft.com/office/drawing/2014/main" id="{2E12C9CC-9717-4172-9E2A-FA4F637CB0E7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gray">
                <a:xfrm>
                  <a:off x="1391197" y="1358206"/>
                  <a:ext cx="1005894" cy="1128673"/>
                  <a:chOff x="925913" y="2140459"/>
                  <a:chExt cx="907541" cy="1018317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77" name="Freihandform: Form 76">
                    <a:extLst>
                      <a:ext uri="{FF2B5EF4-FFF2-40B4-BE49-F238E27FC236}">
                        <a16:creationId xmlns:a16="http://schemas.microsoft.com/office/drawing/2014/main" id="{4FAA2866-07C2-45F5-9578-8843FE9802AA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1115079" y="2363820"/>
                    <a:ext cx="540734" cy="164782"/>
                  </a:xfrm>
                  <a:custGeom>
                    <a:avLst/>
                    <a:gdLst>
                      <a:gd name="connsiteX0" fmla="*/ 535496 w 540734"/>
                      <a:gd name="connsiteY0" fmla="*/ 5143 h 164782"/>
                      <a:gd name="connsiteX1" fmla="*/ 475774 w 540734"/>
                      <a:gd name="connsiteY1" fmla="*/ 20383 h 164782"/>
                      <a:gd name="connsiteX2" fmla="*/ 470535 w 540734"/>
                      <a:gd name="connsiteY2" fmla="*/ 18383 h 164782"/>
                      <a:gd name="connsiteX3" fmla="*/ 386048 w 540734"/>
                      <a:gd name="connsiteY3" fmla="*/ 0 h 164782"/>
                      <a:gd name="connsiteX4" fmla="*/ 301562 w 540734"/>
                      <a:gd name="connsiteY4" fmla="*/ 18383 h 164782"/>
                      <a:gd name="connsiteX5" fmla="*/ 292132 w 540734"/>
                      <a:gd name="connsiteY5" fmla="*/ 22003 h 164782"/>
                      <a:gd name="connsiteX6" fmla="*/ 290227 w 540734"/>
                      <a:gd name="connsiteY6" fmla="*/ 31909 h 164782"/>
                      <a:gd name="connsiteX7" fmla="*/ 290132 w 540734"/>
                      <a:gd name="connsiteY7" fmla="*/ 32480 h 164782"/>
                      <a:gd name="connsiteX8" fmla="*/ 271558 w 540734"/>
                      <a:gd name="connsiteY8" fmla="*/ 29527 h 164782"/>
                      <a:gd name="connsiteX9" fmla="*/ 250698 w 540734"/>
                      <a:gd name="connsiteY9" fmla="*/ 33147 h 164782"/>
                      <a:gd name="connsiteX10" fmla="*/ 250508 w 540734"/>
                      <a:gd name="connsiteY10" fmla="*/ 31909 h 164782"/>
                      <a:gd name="connsiteX11" fmla="*/ 248602 w 540734"/>
                      <a:gd name="connsiteY11" fmla="*/ 22003 h 164782"/>
                      <a:gd name="connsiteX12" fmla="*/ 239173 w 540734"/>
                      <a:gd name="connsiteY12" fmla="*/ 18383 h 164782"/>
                      <a:gd name="connsiteX13" fmla="*/ 154686 w 540734"/>
                      <a:gd name="connsiteY13" fmla="*/ 0 h 164782"/>
                      <a:gd name="connsiteX14" fmla="*/ 70199 w 540734"/>
                      <a:gd name="connsiteY14" fmla="*/ 18383 h 164782"/>
                      <a:gd name="connsiteX15" fmla="*/ 64960 w 540734"/>
                      <a:gd name="connsiteY15" fmla="*/ 20383 h 164782"/>
                      <a:gd name="connsiteX16" fmla="*/ 2572 w 540734"/>
                      <a:gd name="connsiteY16" fmla="*/ 5143 h 164782"/>
                      <a:gd name="connsiteX17" fmla="*/ 0 w 540734"/>
                      <a:gd name="connsiteY17" fmla="*/ 21907 h 164782"/>
                      <a:gd name="connsiteX18" fmla="*/ 47530 w 540734"/>
                      <a:gd name="connsiteY18" fmla="*/ 33433 h 164782"/>
                      <a:gd name="connsiteX19" fmla="*/ 47530 w 540734"/>
                      <a:gd name="connsiteY19" fmla="*/ 49435 h 164782"/>
                      <a:gd name="connsiteX20" fmla="*/ 55340 w 540734"/>
                      <a:gd name="connsiteY20" fmla="*/ 57245 h 164782"/>
                      <a:gd name="connsiteX21" fmla="*/ 56959 w 540734"/>
                      <a:gd name="connsiteY21" fmla="*/ 57245 h 164782"/>
                      <a:gd name="connsiteX22" fmla="*/ 65627 w 540734"/>
                      <a:gd name="connsiteY22" fmla="*/ 106870 h 164782"/>
                      <a:gd name="connsiteX23" fmla="*/ 154686 w 540734"/>
                      <a:gd name="connsiteY23" fmla="*/ 164783 h 164782"/>
                      <a:gd name="connsiteX24" fmla="*/ 243745 w 540734"/>
                      <a:gd name="connsiteY24" fmla="*/ 106870 h 164782"/>
                      <a:gd name="connsiteX25" fmla="*/ 252222 w 540734"/>
                      <a:gd name="connsiteY25" fmla="*/ 49435 h 164782"/>
                      <a:gd name="connsiteX26" fmla="*/ 271558 w 540734"/>
                      <a:gd name="connsiteY26" fmla="*/ 45625 h 164782"/>
                      <a:gd name="connsiteX27" fmla="*/ 288512 w 540734"/>
                      <a:gd name="connsiteY27" fmla="*/ 48673 h 164782"/>
                      <a:gd name="connsiteX28" fmla="*/ 296990 w 540734"/>
                      <a:gd name="connsiteY28" fmla="*/ 106870 h 164782"/>
                      <a:gd name="connsiteX29" fmla="*/ 386048 w 540734"/>
                      <a:gd name="connsiteY29" fmla="*/ 164783 h 164782"/>
                      <a:gd name="connsiteX30" fmla="*/ 475107 w 540734"/>
                      <a:gd name="connsiteY30" fmla="*/ 106870 h 164782"/>
                      <a:gd name="connsiteX31" fmla="*/ 483775 w 540734"/>
                      <a:gd name="connsiteY31" fmla="*/ 57245 h 164782"/>
                      <a:gd name="connsiteX32" fmla="*/ 485394 w 540734"/>
                      <a:gd name="connsiteY32" fmla="*/ 57245 h 164782"/>
                      <a:gd name="connsiteX33" fmla="*/ 493205 w 540734"/>
                      <a:gd name="connsiteY33" fmla="*/ 49435 h 164782"/>
                      <a:gd name="connsiteX34" fmla="*/ 493205 w 540734"/>
                      <a:gd name="connsiteY34" fmla="*/ 33433 h 164782"/>
                      <a:gd name="connsiteX35" fmla="*/ 540734 w 540734"/>
                      <a:gd name="connsiteY35" fmla="*/ 21907 h 164782"/>
                      <a:gd name="connsiteX36" fmla="*/ 535496 w 540734"/>
                      <a:gd name="connsiteY36" fmla="*/ 5143 h 164782"/>
                      <a:gd name="connsiteX37" fmla="*/ 228219 w 540734"/>
                      <a:gd name="connsiteY37" fmla="*/ 101060 h 164782"/>
                      <a:gd name="connsiteX38" fmla="*/ 154876 w 540734"/>
                      <a:gd name="connsiteY38" fmla="*/ 148114 h 164782"/>
                      <a:gd name="connsiteX39" fmla="*/ 81534 w 540734"/>
                      <a:gd name="connsiteY39" fmla="*/ 101060 h 164782"/>
                      <a:gd name="connsiteX40" fmla="*/ 75628 w 540734"/>
                      <a:gd name="connsiteY40" fmla="*/ 35147 h 164782"/>
                      <a:gd name="connsiteX41" fmla="*/ 75819 w 540734"/>
                      <a:gd name="connsiteY41" fmla="*/ 34385 h 164782"/>
                      <a:gd name="connsiteX42" fmla="*/ 76486 w 540734"/>
                      <a:gd name="connsiteY42" fmla="*/ 34100 h 164782"/>
                      <a:gd name="connsiteX43" fmla="*/ 154972 w 540734"/>
                      <a:gd name="connsiteY43" fmla="*/ 16859 h 164782"/>
                      <a:gd name="connsiteX44" fmla="*/ 233458 w 540734"/>
                      <a:gd name="connsiteY44" fmla="*/ 34100 h 164782"/>
                      <a:gd name="connsiteX45" fmla="*/ 234124 w 540734"/>
                      <a:gd name="connsiteY45" fmla="*/ 34385 h 164782"/>
                      <a:gd name="connsiteX46" fmla="*/ 234315 w 540734"/>
                      <a:gd name="connsiteY46" fmla="*/ 35147 h 164782"/>
                      <a:gd name="connsiteX47" fmla="*/ 228219 w 540734"/>
                      <a:gd name="connsiteY47" fmla="*/ 101060 h 164782"/>
                      <a:gd name="connsiteX48" fmla="*/ 459486 w 540734"/>
                      <a:gd name="connsiteY48" fmla="*/ 101060 h 164782"/>
                      <a:gd name="connsiteX49" fmla="*/ 386144 w 540734"/>
                      <a:gd name="connsiteY49" fmla="*/ 148114 h 164782"/>
                      <a:gd name="connsiteX50" fmla="*/ 312801 w 540734"/>
                      <a:gd name="connsiteY50" fmla="*/ 101060 h 164782"/>
                      <a:gd name="connsiteX51" fmla="*/ 306896 w 540734"/>
                      <a:gd name="connsiteY51" fmla="*/ 35147 h 164782"/>
                      <a:gd name="connsiteX52" fmla="*/ 307086 w 540734"/>
                      <a:gd name="connsiteY52" fmla="*/ 34385 h 164782"/>
                      <a:gd name="connsiteX53" fmla="*/ 307753 w 540734"/>
                      <a:gd name="connsiteY53" fmla="*/ 34100 h 164782"/>
                      <a:gd name="connsiteX54" fmla="*/ 386239 w 540734"/>
                      <a:gd name="connsiteY54" fmla="*/ 16859 h 164782"/>
                      <a:gd name="connsiteX55" fmla="*/ 464725 w 540734"/>
                      <a:gd name="connsiteY55" fmla="*/ 34100 h 164782"/>
                      <a:gd name="connsiteX56" fmla="*/ 465392 w 540734"/>
                      <a:gd name="connsiteY56" fmla="*/ 34385 h 164782"/>
                      <a:gd name="connsiteX57" fmla="*/ 465582 w 540734"/>
                      <a:gd name="connsiteY57" fmla="*/ 35147 h 164782"/>
                      <a:gd name="connsiteX58" fmla="*/ 459486 w 540734"/>
                      <a:gd name="connsiteY58" fmla="*/ 101060 h 1647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540734" h="164782">
                        <a:moveTo>
                          <a:pt x="535496" y="5143"/>
                        </a:moveTo>
                        <a:lnTo>
                          <a:pt x="475774" y="20383"/>
                        </a:lnTo>
                        <a:lnTo>
                          <a:pt x="470535" y="18383"/>
                        </a:lnTo>
                        <a:cubicBezTo>
                          <a:pt x="470059" y="18193"/>
                          <a:pt x="422815" y="0"/>
                          <a:pt x="386048" y="0"/>
                        </a:cubicBezTo>
                        <a:cubicBezTo>
                          <a:pt x="349282" y="0"/>
                          <a:pt x="302038" y="18193"/>
                          <a:pt x="301562" y="18383"/>
                        </a:cubicBezTo>
                        <a:lnTo>
                          <a:pt x="292132" y="22003"/>
                        </a:lnTo>
                        <a:lnTo>
                          <a:pt x="290227" y="31909"/>
                        </a:lnTo>
                        <a:cubicBezTo>
                          <a:pt x="290227" y="32004"/>
                          <a:pt x="290132" y="32194"/>
                          <a:pt x="290132" y="32480"/>
                        </a:cubicBezTo>
                        <a:cubicBezTo>
                          <a:pt x="285941" y="31051"/>
                          <a:pt x="279654" y="29527"/>
                          <a:pt x="271558" y="29527"/>
                        </a:cubicBezTo>
                        <a:cubicBezTo>
                          <a:pt x="262128" y="29527"/>
                          <a:pt x="254889" y="31528"/>
                          <a:pt x="250698" y="33147"/>
                        </a:cubicBezTo>
                        <a:cubicBezTo>
                          <a:pt x="250603" y="32480"/>
                          <a:pt x="250508" y="32004"/>
                          <a:pt x="250508" y="31909"/>
                        </a:cubicBezTo>
                        <a:lnTo>
                          <a:pt x="248602" y="22003"/>
                        </a:lnTo>
                        <a:lnTo>
                          <a:pt x="239173" y="18383"/>
                        </a:lnTo>
                        <a:cubicBezTo>
                          <a:pt x="238696" y="18193"/>
                          <a:pt x="191452" y="0"/>
                          <a:pt x="154686" y="0"/>
                        </a:cubicBezTo>
                        <a:cubicBezTo>
                          <a:pt x="117920" y="0"/>
                          <a:pt x="70676" y="18193"/>
                          <a:pt x="70199" y="18383"/>
                        </a:cubicBezTo>
                        <a:lnTo>
                          <a:pt x="64960" y="20383"/>
                        </a:lnTo>
                        <a:lnTo>
                          <a:pt x="2572" y="5143"/>
                        </a:lnTo>
                        <a:lnTo>
                          <a:pt x="0" y="21907"/>
                        </a:lnTo>
                        <a:lnTo>
                          <a:pt x="47530" y="33433"/>
                        </a:lnTo>
                        <a:lnTo>
                          <a:pt x="47530" y="49435"/>
                        </a:lnTo>
                        <a:cubicBezTo>
                          <a:pt x="47530" y="53721"/>
                          <a:pt x="51054" y="57245"/>
                          <a:pt x="55340" y="57245"/>
                        </a:cubicBezTo>
                        <a:lnTo>
                          <a:pt x="56959" y="57245"/>
                        </a:lnTo>
                        <a:cubicBezTo>
                          <a:pt x="57055" y="71152"/>
                          <a:pt x="58865" y="89059"/>
                          <a:pt x="65627" y="106870"/>
                        </a:cubicBezTo>
                        <a:cubicBezTo>
                          <a:pt x="80772" y="146875"/>
                          <a:pt x="121253" y="164783"/>
                          <a:pt x="154686" y="164783"/>
                        </a:cubicBezTo>
                        <a:cubicBezTo>
                          <a:pt x="188119" y="164783"/>
                          <a:pt x="228600" y="146875"/>
                          <a:pt x="243745" y="106870"/>
                        </a:cubicBezTo>
                        <a:cubicBezTo>
                          <a:pt x="251841" y="85439"/>
                          <a:pt x="252794" y="64008"/>
                          <a:pt x="252222" y="49435"/>
                        </a:cubicBezTo>
                        <a:cubicBezTo>
                          <a:pt x="254127" y="48577"/>
                          <a:pt x="261175" y="45625"/>
                          <a:pt x="271558" y="45625"/>
                        </a:cubicBezTo>
                        <a:cubicBezTo>
                          <a:pt x="279940" y="45625"/>
                          <a:pt x="285750" y="47530"/>
                          <a:pt x="288512" y="48673"/>
                        </a:cubicBezTo>
                        <a:cubicBezTo>
                          <a:pt x="287846" y="63151"/>
                          <a:pt x="288703" y="85058"/>
                          <a:pt x="296990" y="106870"/>
                        </a:cubicBezTo>
                        <a:cubicBezTo>
                          <a:pt x="312134" y="146875"/>
                          <a:pt x="352616" y="164783"/>
                          <a:pt x="386048" y="164783"/>
                        </a:cubicBezTo>
                        <a:cubicBezTo>
                          <a:pt x="419481" y="164783"/>
                          <a:pt x="459962" y="146875"/>
                          <a:pt x="475107" y="106870"/>
                        </a:cubicBezTo>
                        <a:cubicBezTo>
                          <a:pt x="481870" y="89059"/>
                          <a:pt x="483680" y="71152"/>
                          <a:pt x="483775" y="57245"/>
                        </a:cubicBezTo>
                        <a:lnTo>
                          <a:pt x="485394" y="57245"/>
                        </a:lnTo>
                        <a:cubicBezTo>
                          <a:pt x="489680" y="57245"/>
                          <a:pt x="493205" y="53721"/>
                          <a:pt x="493205" y="49435"/>
                        </a:cubicBezTo>
                        <a:lnTo>
                          <a:pt x="493205" y="33433"/>
                        </a:lnTo>
                        <a:lnTo>
                          <a:pt x="540734" y="21907"/>
                        </a:lnTo>
                        <a:lnTo>
                          <a:pt x="535496" y="5143"/>
                        </a:lnTo>
                        <a:close/>
                        <a:moveTo>
                          <a:pt x="228219" y="101060"/>
                        </a:moveTo>
                        <a:cubicBezTo>
                          <a:pt x="215932" y="133541"/>
                          <a:pt x="182499" y="148114"/>
                          <a:pt x="154876" y="148114"/>
                        </a:cubicBezTo>
                        <a:cubicBezTo>
                          <a:pt x="127254" y="148114"/>
                          <a:pt x="93821" y="133541"/>
                          <a:pt x="81534" y="101060"/>
                        </a:cubicBezTo>
                        <a:cubicBezTo>
                          <a:pt x="69342" y="68866"/>
                          <a:pt x="75533" y="35433"/>
                          <a:pt x="75628" y="35147"/>
                        </a:cubicBezTo>
                        <a:lnTo>
                          <a:pt x="75819" y="34385"/>
                        </a:lnTo>
                        <a:lnTo>
                          <a:pt x="76486" y="34100"/>
                        </a:lnTo>
                        <a:cubicBezTo>
                          <a:pt x="76962" y="33909"/>
                          <a:pt x="121729" y="16859"/>
                          <a:pt x="154972" y="16859"/>
                        </a:cubicBezTo>
                        <a:cubicBezTo>
                          <a:pt x="188119" y="16859"/>
                          <a:pt x="232981" y="33909"/>
                          <a:pt x="233458" y="34100"/>
                        </a:cubicBezTo>
                        <a:lnTo>
                          <a:pt x="234124" y="34385"/>
                        </a:lnTo>
                        <a:lnTo>
                          <a:pt x="234315" y="35147"/>
                        </a:lnTo>
                        <a:cubicBezTo>
                          <a:pt x="234220" y="35433"/>
                          <a:pt x="240411" y="68770"/>
                          <a:pt x="228219" y="101060"/>
                        </a:cubicBezTo>
                        <a:close/>
                        <a:moveTo>
                          <a:pt x="459486" y="101060"/>
                        </a:moveTo>
                        <a:cubicBezTo>
                          <a:pt x="447199" y="133541"/>
                          <a:pt x="413766" y="148114"/>
                          <a:pt x="386144" y="148114"/>
                        </a:cubicBezTo>
                        <a:cubicBezTo>
                          <a:pt x="358521" y="148114"/>
                          <a:pt x="325088" y="133541"/>
                          <a:pt x="312801" y="101060"/>
                        </a:cubicBezTo>
                        <a:cubicBezTo>
                          <a:pt x="300609" y="68866"/>
                          <a:pt x="306800" y="35433"/>
                          <a:pt x="306896" y="35147"/>
                        </a:cubicBezTo>
                        <a:lnTo>
                          <a:pt x="307086" y="34385"/>
                        </a:lnTo>
                        <a:lnTo>
                          <a:pt x="307753" y="34100"/>
                        </a:lnTo>
                        <a:cubicBezTo>
                          <a:pt x="308229" y="33909"/>
                          <a:pt x="352996" y="16859"/>
                          <a:pt x="386239" y="16859"/>
                        </a:cubicBezTo>
                        <a:cubicBezTo>
                          <a:pt x="419386" y="16859"/>
                          <a:pt x="464248" y="33909"/>
                          <a:pt x="464725" y="34100"/>
                        </a:cubicBezTo>
                        <a:lnTo>
                          <a:pt x="465392" y="34385"/>
                        </a:lnTo>
                        <a:lnTo>
                          <a:pt x="465582" y="35147"/>
                        </a:lnTo>
                        <a:cubicBezTo>
                          <a:pt x="465487" y="35433"/>
                          <a:pt x="471678" y="68770"/>
                          <a:pt x="459486" y="10106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175" cap="flat">
                    <a:solidFill>
                      <a:schemeClr val="accent4">
                        <a:lumMod val="20000"/>
                        <a:lumOff val="80000"/>
                      </a:schemeClr>
                    </a:solidFill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78" name="Freihandform: Form 77">
                    <a:extLst>
                      <a:ext uri="{FF2B5EF4-FFF2-40B4-BE49-F238E27FC236}">
                        <a16:creationId xmlns:a16="http://schemas.microsoft.com/office/drawing/2014/main" id="{300A8979-BC93-400B-B119-7437FEC0BFB2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25913" y="2140459"/>
                    <a:ext cx="907541" cy="1018317"/>
                  </a:xfrm>
                  <a:custGeom>
                    <a:avLst/>
                    <a:gdLst>
                      <a:gd name="connsiteX0" fmla="*/ 724948 w 907541"/>
                      <a:gd name="connsiteY0" fmla="*/ 690086 h 1018317"/>
                      <a:gd name="connsiteX1" fmla="*/ 798671 w 907541"/>
                      <a:gd name="connsiteY1" fmla="*/ 296132 h 1018317"/>
                      <a:gd name="connsiteX2" fmla="*/ 575310 w 907541"/>
                      <a:gd name="connsiteY2" fmla="*/ 26099 h 1018317"/>
                      <a:gd name="connsiteX3" fmla="*/ 575310 w 907541"/>
                      <a:gd name="connsiteY3" fmla="*/ 26099 h 1018317"/>
                      <a:gd name="connsiteX4" fmla="*/ 575024 w 907541"/>
                      <a:gd name="connsiteY4" fmla="*/ 26003 h 1018317"/>
                      <a:gd name="connsiteX5" fmla="*/ 564928 w 907541"/>
                      <a:gd name="connsiteY5" fmla="*/ 21527 h 1018317"/>
                      <a:gd name="connsiteX6" fmla="*/ 564928 w 907541"/>
                      <a:gd name="connsiteY6" fmla="*/ 21527 h 1018317"/>
                      <a:gd name="connsiteX7" fmla="*/ 460629 w 907541"/>
                      <a:gd name="connsiteY7" fmla="*/ 0 h 1018317"/>
                      <a:gd name="connsiteX8" fmla="*/ 356616 w 907541"/>
                      <a:gd name="connsiteY8" fmla="*/ 21622 h 1018317"/>
                      <a:gd name="connsiteX9" fmla="*/ 356616 w 907541"/>
                      <a:gd name="connsiteY9" fmla="*/ 21527 h 1018317"/>
                      <a:gd name="connsiteX10" fmla="*/ 346615 w 907541"/>
                      <a:gd name="connsiteY10" fmla="*/ 26003 h 1018317"/>
                      <a:gd name="connsiteX11" fmla="*/ 346424 w 907541"/>
                      <a:gd name="connsiteY11" fmla="*/ 26099 h 1018317"/>
                      <a:gd name="connsiteX12" fmla="*/ 346424 w 907541"/>
                      <a:gd name="connsiteY12" fmla="*/ 26099 h 1018317"/>
                      <a:gd name="connsiteX13" fmla="*/ 122873 w 907541"/>
                      <a:gd name="connsiteY13" fmla="*/ 296132 h 1018317"/>
                      <a:gd name="connsiteX14" fmla="*/ 193739 w 907541"/>
                      <a:gd name="connsiteY14" fmla="*/ 686086 h 1018317"/>
                      <a:gd name="connsiteX15" fmla="*/ 0 w 907541"/>
                      <a:gd name="connsiteY15" fmla="*/ 955929 h 1018317"/>
                      <a:gd name="connsiteX16" fmla="*/ 0 w 907541"/>
                      <a:gd name="connsiteY16" fmla="*/ 1018318 h 1018317"/>
                      <a:gd name="connsiteX17" fmla="*/ 907542 w 907541"/>
                      <a:gd name="connsiteY17" fmla="*/ 1018318 h 1018317"/>
                      <a:gd name="connsiteX18" fmla="*/ 907542 w 907541"/>
                      <a:gd name="connsiteY18" fmla="*/ 955929 h 1018317"/>
                      <a:gd name="connsiteX19" fmla="*/ 724948 w 907541"/>
                      <a:gd name="connsiteY19" fmla="*/ 690086 h 1018317"/>
                      <a:gd name="connsiteX20" fmla="*/ 711137 w 907541"/>
                      <a:gd name="connsiteY20" fmla="*/ 685133 h 1018317"/>
                      <a:gd name="connsiteX21" fmla="*/ 622649 w 907541"/>
                      <a:gd name="connsiteY21" fmla="*/ 671036 h 1018317"/>
                      <a:gd name="connsiteX22" fmla="*/ 567119 w 907541"/>
                      <a:gd name="connsiteY22" fmla="*/ 671036 h 1018317"/>
                      <a:gd name="connsiteX23" fmla="*/ 567119 w 907541"/>
                      <a:gd name="connsiteY23" fmla="*/ 614172 h 1018317"/>
                      <a:gd name="connsiteX24" fmla="*/ 732568 w 907541"/>
                      <a:gd name="connsiteY24" fmla="*/ 382143 h 1018317"/>
                      <a:gd name="connsiteX25" fmla="*/ 790099 w 907541"/>
                      <a:gd name="connsiteY25" fmla="*/ 335185 h 1018317"/>
                      <a:gd name="connsiteX26" fmla="*/ 711137 w 907541"/>
                      <a:gd name="connsiteY26" fmla="*/ 685133 h 1018317"/>
                      <a:gd name="connsiteX27" fmla="*/ 369570 w 907541"/>
                      <a:gd name="connsiteY27" fmla="*/ 601599 h 1018317"/>
                      <a:gd name="connsiteX28" fmla="*/ 360998 w 907541"/>
                      <a:gd name="connsiteY28" fmla="*/ 598265 h 1018317"/>
                      <a:gd name="connsiteX29" fmla="*/ 205073 w 907541"/>
                      <a:gd name="connsiteY29" fmla="*/ 363093 h 1018317"/>
                      <a:gd name="connsiteX30" fmla="*/ 205073 w 907541"/>
                      <a:gd name="connsiteY30" fmla="*/ 271463 h 1018317"/>
                      <a:gd name="connsiteX31" fmla="*/ 208026 w 907541"/>
                      <a:gd name="connsiteY31" fmla="*/ 233077 h 1018317"/>
                      <a:gd name="connsiteX32" fmla="*/ 217361 w 907541"/>
                      <a:gd name="connsiteY32" fmla="*/ 226695 h 1018317"/>
                      <a:gd name="connsiteX33" fmla="*/ 383000 w 907541"/>
                      <a:gd name="connsiteY33" fmla="*/ 140208 h 1018317"/>
                      <a:gd name="connsiteX34" fmla="*/ 456533 w 907541"/>
                      <a:gd name="connsiteY34" fmla="*/ 44482 h 1018317"/>
                      <a:gd name="connsiteX35" fmla="*/ 532257 w 907541"/>
                      <a:gd name="connsiteY35" fmla="*/ 142875 h 1018317"/>
                      <a:gd name="connsiteX36" fmla="*/ 700945 w 907541"/>
                      <a:gd name="connsiteY36" fmla="*/ 229362 h 1018317"/>
                      <a:gd name="connsiteX37" fmla="*/ 713518 w 907541"/>
                      <a:gd name="connsiteY37" fmla="*/ 237744 h 1018317"/>
                      <a:gd name="connsiteX38" fmla="*/ 715994 w 907541"/>
                      <a:gd name="connsiteY38" fmla="*/ 271463 h 1018317"/>
                      <a:gd name="connsiteX39" fmla="*/ 715994 w 907541"/>
                      <a:gd name="connsiteY39" fmla="*/ 363093 h 1018317"/>
                      <a:gd name="connsiteX40" fmla="*/ 562737 w 907541"/>
                      <a:gd name="connsiteY40" fmla="*/ 597122 h 1018317"/>
                      <a:gd name="connsiteX41" fmla="*/ 555308 w 907541"/>
                      <a:gd name="connsiteY41" fmla="*/ 600075 h 1018317"/>
                      <a:gd name="connsiteX42" fmla="*/ 369570 w 907541"/>
                      <a:gd name="connsiteY42" fmla="*/ 601599 h 1018317"/>
                      <a:gd name="connsiteX43" fmla="*/ 549974 w 907541"/>
                      <a:gd name="connsiteY43" fmla="*/ 620649 h 1018317"/>
                      <a:gd name="connsiteX44" fmla="*/ 549974 w 907541"/>
                      <a:gd name="connsiteY44" fmla="*/ 674561 h 1018317"/>
                      <a:gd name="connsiteX45" fmla="*/ 549783 w 907541"/>
                      <a:gd name="connsiteY45" fmla="*/ 679228 h 1018317"/>
                      <a:gd name="connsiteX46" fmla="*/ 547307 w 907541"/>
                      <a:gd name="connsiteY46" fmla="*/ 696278 h 1018317"/>
                      <a:gd name="connsiteX47" fmla="*/ 545021 w 907541"/>
                      <a:gd name="connsiteY47" fmla="*/ 703993 h 1018317"/>
                      <a:gd name="connsiteX48" fmla="*/ 544640 w 907541"/>
                      <a:gd name="connsiteY48" fmla="*/ 704850 h 1018317"/>
                      <a:gd name="connsiteX49" fmla="*/ 541973 w 907541"/>
                      <a:gd name="connsiteY49" fmla="*/ 711327 h 1018317"/>
                      <a:gd name="connsiteX50" fmla="*/ 541020 w 907541"/>
                      <a:gd name="connsiteY50" fmla="*/ 713232 h 1018317"/>
                      <a:gd name="connsiteX51" fmla="*/ 538353 w 907541"/>
                      <a:gd name="connsiteY51" fmla="*/ 718376 h 1018317"/>
                      <a:gd name="connsiteX52" fmla="*/ 536543 w 907541"/>
                      <a:gd name="connsiteY52" fmla="*/ 721328 h 1018317"/>
                      <a:gd name="connsiteX53" fmla="*/ 534067 w 907541"/>
                      <a:gd name="connsiteY53" fmla="*/ 725138 h 1018317"/>
                      <a:gd name="connsiteX54" fmla="*/ 531305 w 907541"/>
                      <a:gd name="connsiteY54" fmla="*/ 728853 h 1018317"/>
                      <a:gd name="connsiteX55" fmla="*/ 529209 w 907541"/>
                      <a:gd name="connsiteY55" fmla="*/ 731520 h 1018317"/>
                      <a:gd name="connsiteX56" fmla="*/ 525399 w 907541"/>
                      <a:gd name="connsiteY56" fmla="*/ 735711 h 1018317"/>
                      <a:gd name="connsiteX57" fmla="*/ 523780 w 907541"/>
                      <a:gd name="connsiteY57" fmla="*/ 737426 h 1018317"/>
                      <a:gd name="connsiteX58" fmla="*/ 519017 w 907541"/>
                      <a:gd name="connsiteY58" fmla="*/ 741807 h 1018317"/>
                      <a:gd name="connsiteX59" fmla="*/ 517779 w 907541"/>
                      <a:gd name="connsiteY59" fmla="*/ 742950 h 1018317"/>
                      <a:gd name="connsiteX60" fmla="*/ 512159 w 907541"/>
                      <a:gd name="connsiteY60" fmla="*/ 747236 h 1018317"/>
                      <a:gd name="connsiteX61" fmla="*/ 511207 w 907541"/>
                      <a:gd name="connsiteY61" fmla="*/ 747903 h 1018317"/>
                      <a:gd name="connsiteX62" fmla="*/ 504825 w 907541"/>
                      <a:gd name="connsiteY62" fmla="*/ 751713 h 1018317"/>
                      <a:gd name="connsiteX63" fmla="*/ 503968 w 907541"/>
                      <a:gd name="connsiteY63" fmla="*/ 752189 h 1018317"/>
                      <a:gd name="connsiteX64" fmla="*/ 497300 w 907541"/>
                      <a:gd name="connsiteY64" fmla="*/ 755333 h 1018317"/>
                      <a:gd name="connsiteX65" fmla="*/ 496348 w 907541"/>
                      <a:gd name="connsiteY65" fmla="*/ 755713 h 1018317"/>
                      <a:gd name="connsiteX66" fmla="*/ 489585 w 907541"/>
                      <a:gd name="connsiteY66" fmla="*/ 758190 h 1018317"/>
                      <a:gd name="connsiteX67" fmla="*/ 488347 w 907541"/>
                      <a:gd name="connsiteY67" fmla="*/ 758571 h 1018317"/>
                      <a:gd name="connsiteX68" fmla="*/ 481679 w 907541"/>
                      <a:gd name="connsiteY68" fmla="*/ 760286 h 1018317"/>
                      <a:gd name="connsiteX69" fmla="*/ 480060 w 907541"/>
                      <a:gd name="connsiteY69" fmla="*/ 760762 h 1018317"/>
                      <a:gd name="connsiteX70" fmla="*/ 473297 w 907541"/>
                      <a:gd name="connsiteY70" fmla="*/ 761810 h 1018317"/>
                      <a:gd name="connsiteX71" fmla="*/ 471392 w 907541"/>
                      <a:gd name="connsiteY71" fmla="*/ 762095 h 1018317"/>
                      <a:gd name="connsiteX72" fmla="*/ 462534 w 907541"/>
                      <a:gd name="connsiteY72" fmla="*/ 762572 h 1018317"/>
                      <a:gd name="connsiteX73" fmla="*/ 453676 w 907541"/>
                      <a:gd name="connsiteY73" fmla="*/ 762095 h 1018317"/>
                      <a:gd name="connsiteX74" fmla="*/ 451771 w 907541"/>
                      <a:gd name="connsiteY74" fmla="*/ 761810 h 1018317"/>
                      <a:gd name="connsiteX75" fmla="*/ 445008 w 907541"/>
                      <a:gd name="connsiteY75" fmla="*/ 760762 h 1018317"/>
                      <a:gd name="connsiteX76" fmla="*/ 443389 w 907541"/>
                      <a:gd name="connsiteY76" fmla="*/ 760286 h 1018317"/>
                      <a:gd name="connsiteX77" fmla="*/ 436721 w 907541"/>
                      <a:gd name="connsiteY77" fmla="*/ 758571 h 1018317"/>
                      <a:gd name="connsiteX78" fmla="*/ 435483 w 907541"/>
                      <a:gd name="connsiteY78" fmla="*/ 758190 h 1018317"/>
                      <a:gd name="connsiteX79" fmla="*/ 428720 w 907541"/>
                      <a:gd name="connsiteY79" fmla="*/ 755713 h 1018317"/>
                      <a:gd name="connsiteX80" fmla="*/ 427768 w 907541"/>
                      <a:gd name="connsiteY80" fmla="*/ 755333 h 1018317"/>
                      <a:gd name="connsiteX81" fmla="*/ 421100 w 907541"/>
                      <a:gd name="connsiteY81" fmla="*/ 752189 h 1018317"/>
                      <a:gd name="connsiteX82" fmla="*/ 420243 w 907541"/>
                      <a:gd name="connsiteY82" fmla="*/ 751713 h 1018317"/>
                      <a:gd name="connsiteX83" fmla="*/ 413861 w 907541"/>
                      <a:gd name="connsiteY83" fmla="*/ 747903 h 1018317"/>
                      <a:gd name="connsiteX84" fmla="*/ 412909 w 907541"/>
                      <a:gd name="connsiteY84" fmla="*/ 747236 h 1018317"/>
                      <a:gd name="connsiteX85" fmla="*/ 407289 w 907541"/>
                      <a:gd name="connsiteY85" fmla="*/ 742950 h 1018317"/>
                      <a:gd name="connsiteX86" fmla="*/ 406051 w 907541"/>
                      <a:gd name="connsiteY86" fmla="*/ 741807 h 1018317"/>
                      <a:gd name="connsiteX87" fmla="*/ 401288 w 907541"/>
                      <a:gd name="connsiteY87" fmla="*/ 737426 h 1018317"/>
                      <a:gd name="connsiteX88" fmla="*/ 399669 w 907541"/>
                      <a:gd name="connsiteY88" fmla="*/ 735711 h 1018317"/>
                      <a:gd name="connsiteX89" fmla="*/ 395859 w 907541"/>
                      <a:gd name="connsiteY89" fmla="*/ 731520 h 1018317"/>
                      <a:gd name="connsiteX90" fmla="*/ 393764 w 907541"/>
                      <a:gd name="connsiteY90" fmla="*/ 728853 h 1018317"/>
                      <a:gd name="connsiteX91" fmla="*/ 391001 w 907541"/>
                      <a:gd name="connsiteY91" fmla="*/ 725138 h 1018317"/>
                      <a:gd name="connsiteX92" fmla="*/ 388525 w 907541"/>
                      <a:gd name="connsiteY92" fmla="*/ 721328 h 1018317"/>
                      <a:gd name="connsiteX93" fmla="*/ 386715 w 907541"/>
                      <a:gd name="connsiteY93" fmla="*/ 718376 h 1018317"/>
                      <a:gd name="connsiteX94" fmla="*/ 384048 w 907541"/>
                      <a:gd name="connsiteY94" fmla="*/ 713232 h 1018317"/>
                      <a:gd name="connsiteX95" fmla="*/ 383096 w 907541"/>
                      <a:gd name="connsiteY95" fmla="*/ 711327 h 1018317"/>
                      <a:gd name="connsiteX96" fmla="*/ 380429 w 907541"/>
                      <a:gd name="connsiteY96" fmla="*/ 704850 h 1018317"/>
                      <a:gd name="connsiteX97" fmla="*/ 380048 w 907541"/>
                      <a:gd name="connsiteY97" fmla="*/ 703993 h 1018317"/>
                      <a:gd name="connsiteX98" fmla="*/ 377762 w 907541"/>
                      <a:gd name="connsiteY98" fmla="*/ 696278 h 1018317"/>
                      <a:gd name="connsiteX99" fmla="*/ 375285 w 907541"/>
                      <a:gd name="connsiteY99" fmla="*/ 679228 h 1018317"/>
                      <a:gd name="connsiteX100" fmla="*/ 375095 w 907541"/>
                      <a:gd name="connsiteY100" fmla="*/ 674561 h 1018317"/>
                      <a:gd name="connsiteX101" fmla="*/ 375095 w 907541"/>
                      <a:gd name="connsiteY101" fmla="*/ 621983 h 1018317"/>
                      <a:gd name="connsiteX102" fmla="*/ 439960 w 907541"/>
                      <a:gd name="connsiteY102" fmla="*/ 634937 h 1018317"/>
                      <a:gd name="connsiteX103" fmla="*/ 440912 w 907541"/>
                      <a:gd name="connsiteY103" fmla="*/ 635032 h 1018317"/>
                      <a:gd name="connsiteX104" fmla="*/ 460629 w 907541"/>
                      <a:gd name="connsiteY104" fmla="*/ 635794 h 1018317"/>
                      <a:gd name="connsiteX105" fmla="*/ 549974 w 907541"/>
                      <a:gd name="connsiteY105" fmla="*/ 620649 h 1018317"/>
                      <a:gd name="connsiteX106" fmla="*/ 187928 w 907541"/>
                      <a:gd name="connsiteY106" fmla="*/ 262795 h 1018317"/>
                      <a:gd name="connsiteX107" fmla="*/ 187928 w 907541"/>
                      <a:gd name="connsiteY107" fmla="*/ 271463 h 1018317"/>
                      <a:gd name="connsiteX108" fmla="*/ 187928 w 907541"/>
                      <a:gd name="connsiteY108" fmla="*/ 363093 h 1018317"/>
                      <a:gd name="connsiteX109" fmla="*/ 187928 w 907541"/>
                      <a:gd name="connsiteY109" fmla="*/ 364712 h 1018317"/>
                      <a:gd name="connsiteX110" fmla="*/ 144780 w 907541"/>
                      <a:gd name="connsiteY110" fmla="*/ 313754 h 1018317"/>
                      <a:gd name="connsiteX111" fmla="*/ 187928 w 907541"/>
                      <a:gd name="connsiteY111" fmla="*/ 262795 h 1018317"/>
                      <a:gd name="connsiteX112" fmla="*/ 776478 w 907541"/>
                      <a:gd name="connsiteY112" fmla="*/ 313754 h 1018317"/>
                      <a:gd name="connsiteX113" fmla="*/ 733330 w 907541"/>
                      <a:gd name="connsiteY113" fmla="*/ 364712 h 1018317"/>
                      <a:gd name="connsiteX114" fmla="*/ 733330 w 907541"/>
                      <a:gd name="connsiteY114" fmla="*/ 363093 h 1018317"/>
                      <a:gd name="connsiteX115" fmla="*/ 733330 w 907541"/>
                      <a:gd name="connsiteY115" fmla="*/ 271463 h 1018317"/>
                      <a:gd name="connsiteX116" fmla="*/ 733330 w 907541"/>
                      <a:gd name="connsiteY116" fmla="*/ 262795 h 1018317"/>
                      <a:gd name="connsiteX117" fmla="*/ 776478 w 907541"/>
                      <a:gd name="connsiteY117" fmla="*/ 313754 h 1018317"/>
                      <a:gd name="connsiteX118" fmla="*/ 562451 w 907541"/>
                      <a:gd name="connsiteY118" fmla="*/ 35719 h 1018317"/>
                      <a:gd name="connsiteX119" fmla="*/ 574929 w 907541"/>
                      <a:gd name="connsiteY119" fmla="*/ 41529 h 1018317"/>
                      <a:gd name="connsiteX120" fmla="*/ 775335 w 907541"/>
                      <a:gd name="connsiteY120" fmla="*/ 266224 h 1018317"/>
                      <a:gd name="connsiteX121" fmla="*/ 721424 w 907541"/>
                      <a:gd name="connsiteY121" fmla="*/ 226219 h 1018317"/>
                      <a:gd name="connsiteX122" fmla="*/ 708660 w 907541"/>
                      <a:gd name="connsiteY122" fmla="*/ 217646 h 1018317"/>
                      <a:gd name="connsiteX123" fmla="*/ 536543 w 907541"/>
                      <a:gd name="connsiteY123" fmla="*/ 129445 h 1018317"/>
                      <a:gd name="connsiteX124" fmla="*/ 463772 w 907541"/>
                      <a:gd name="connsiteY124" fmla="*/ 16288 h 1018317"/>
                      <a:gd name="connsiteX125" fmla="*/ 463868 w 907541"/>
                      <a:gd name="connsiteY125" fmla="*/ 16002 h 1018317"/>
                      <a:gd name="connsiteX126" fmla="*/ 561975 w 907541"/>
                      <a:gd name="connsiteY126" fmla="*/ 35433 h 1018317"/>
                      <a:gd name="connsiteX127" fmla="*/ 562451 w 907541"/>
                      <a:gd name="connsiteY127" fmla="*/ 35719 h 1018317"/>
                      <a:gd name="connsiteX128" fmla="*/ 341471 w 907541"/>
                      <a:gd name="connsiteY128" fmla="*/ 44101 h 1018317"/>
                      <a:gd name="connsiteX129" fmla="*/ 353378 w 907541"/>
                      <a:gd name="connsiteY129" fmla="*/ 38291 h 1018317"/>
                      <a:gd name="connsiteX130" fmla="*/ 355378 w 907541"/>
                      <a:gd name="connsiteY130" fmla="*/ 37338 h 1018317"/>
                      <a:gd name="connsiteX131" fmla="*/ 449580 w 907541"/>
                      <a:gd name="connsiteY131" fmla="*/ 16193 h 1018317"/>
                      <a:gd name="connsiteX132" fmla="*/ 449675 w 907541"/>
                      <a:gd name="connsiteY132" fmla="*/ 16764 h 1018317"/>
                      <a:gd name="connsiteX133" fmla="*/ 378905 w 907541"/>
                      <a:gd name="connsiteY133" fmla="*/ 126683 h 1018317"/>
                      <a:gd name="connsiteX134" fmla="*/ 209931 w 907541"/>
                      <a:gd name="connsiteY134" fmla="*/ 214884 h 1018317"/>
                      <a:gd name="connsiteX135" fmla="*/ 197358 w 907541"/>
                      <a:gd name="connsiteY135" fmla="*/ 223456 h 1018317"/>
                      <a:gd name="connsiteX136" fmla="*/ 147923 w 907541"/>
                      <a:gd name="connsiteY136" fmla="*/ 260604 h 1018317"/>
                      <a:gd name="connsiteX137" fmla="*/ 341471 w 907541"/>
                      <a:gd name="connsiteY137" fmla="*/ 44101 h 1018317"/>
                      <a:gd name="connsiteX138" fmla="*/ 131350 w 907541"/>
                      <a:gd name="connsiteY138" fmla="*/ 335661 h 1018317"/>
                      <a:gd name="connsiteX139" fmla="*/ 188690 w 907541"/>
                      <a:gd name="connsiteY139" fmla="*/ 382143 h 1018317"/>
                      <a:gd name="connsiteX140" fmla="*/ 357854 w 907541"/>
                      <a:gd name="connsiteY140" fmla="*/ 615601 h 1018317"/>
                      <a:gd name="connsiteX141" fmla="*/ 357854 w 907541"/>
                      <a:gd name="connsiteY141" fmla="*/ 671036 h 1018317"/>
                      <a:gd name="connsiteX142" fmla="*/ 284893 w 907541"/>
                      <a:gd name="connsiteY142" fmla="*/ 671036 h 1018317"/>
                      <a:gd name="connsiteX143" fmla="*/ 207740 w 907541"/>
                      <a:gd name="connsiteY143" fmla="*/ 681704 h 1018317"/>
                      <a:gd name="connsiteX144" fmla="*/ 131350 w 907541"/>
                      <a:gd name="connsiteY144" fmla="*/ 335661 h 1018317"/>
                      <a:gd name="connsiteX145" fmla="*/ 890683 w 907541"/>
                      <a:gd name="connsiteY145" fmla="*/ 1001173 h 1018317"/>
                      <a:gd name="connsiteX146" fmla="*/ 890397 w 907541"/>
                      <a:gd name="connsiteY146" fmla="*/ 1001173 h 1018317"/>
                      <a:gd name="connsiteX147" fmla="*/ 17145 w 907541"/>
                      <a:gd name="connsiteY147" fmla="*/ 1001173 h 1018317"/>
                      <a:gd name="connsiteX148" fmla="*/ 17145 w 907541"/>
                      <a:gd name="connsiteY148" fmla="*/ 955929 h 1018317"/>
                      <a:gd name="connsiteX149" fmla="*/ 284988 w 907541"/>
                      <a:gd name="connsiteY149" fmla="*/ 688086 h 1018317"/>
                      <a:gd name="connsiteX150" fmla="*/ 358807 w 907541"/>
                      <a:gd name="connsiteY150" fmla="*/ 688086 h 1018317"/>
                      <a:gd name="connsiteX151" fmla="*/ 369856 w 907541"/>
                      <a:gd name="connsiteY151" fmla="*/ 723519 h 1018317"/>
                      <a:gd name="connsiteX152" fmla="*/ 370332 w 907541"/>
                      <a:gd name="connsiteY152" fmla="*/ 724376 h 1018317"/>
                      <a:gd name="connsiteX153" fmla="*/ 372618 w 907541"/>
                      <a:gd name="connsiteY153" fmla="*/ 728282 h 1018317"/>
                      <a:gd name="connsiteX154" fmla="*/ 375475 w 907541"/>
                      <a:gd name="connsiteY154" fmla="*/ 732949 h 1018317"/>
                      <a:gd name="connsiteX155" fmla="*/ 377285 w 907541"/>
                      <a:gd name="connsiteY155" fmla="*/ 735425 h 1018317"/>
                      <a:gd name="connsiteX156" fmla="*/ 381476 w 907541"/>
                      <a:gd name="connsiteY156" fmla="*/ 740950 h 1018317"/>
                      <a:gd name="connsiteX157" fmla="*/ 383000 w 907541"/>
                      <a:gd name="connsiteY157" fmla="*/ 742760 h 1018317"/>
                      <a:gd name="connsiteX158" fmla="*/ 388144 w 907541"/>
                      <a:gd name="connsiteY158" fmla="*/ 748379 h 1018317"/>
                      <a:gd name="connsiteX159" fmla="*/ 389573 w 907541"/>
                      <a:gd name="connsiteY159" fmla="*/ 749808 h 1018317"/>
                      <a:gd name="connsiteX160" fmla="*/ 395383 w 907541"/>
                      <a:gd name="connsiteY160" fmla="*/ 755142 h 1018317"/>
                      <a:gd name="connsiteX161" fmla="*/ 396907 w 907541"/>
                      <a:gd name="connsiteY161" fmla="*/ 756380 h 1018317"/>
                      <a:gd name="connsiteX162" fmla="*/ 403289 w 907541"/>
                      <a:gd name="connsiteY162" fmla="*/ 761048 h 1018317"/>
                      <a:gd name="connsiteX163" fmla="*/ 405003 w 907541"/>
                      <a:gd name="connsiteY163" fmla="*/ 762190 h 1018317"/>
                      <a:gd name="connsiteX164" fmla="*/ 411671 w 907541"/>
                      <a:gd name="connsiteY164" fmla="*/ 766191 h 1018317"/>
                      <a:gd name="connsiteX165" fmla="*/ 413671 w 907541"/>
                      <a:gd name="connsiteY165" fmla="*/ 767334 h 1018317"/>
                      <a:gd name="connsiteX166" fmla="*/ 420434 w 907541"/>
                      <a:gd name="connsiteY166" fmla="*/ 770573 h 1018317"/>
                      <a:gd name="connsiteX167" fmla="*/ 422720 w 907541"/>
                      <a:gd name="connsiteY167" fmla="*/ 771620 h 1018317"/>
                      <a:gd name="connsiteX168" fmla="*/ 429578 w 907541"/>
                      <a:gd name="connsiteY168" fmla="*/ 774097 h 1018317"/>
                      <a:gd name="connsiteX169" fmla="*/ 432245 w 907541"/>
                      <a:gd name="connsiteY169" fmla="*/ 774954 h 1018317"/>
                      <a:gd name="connsiteX170" fmla="*/ 439198 w 907541"/>
                      <a:gd name="connsiteY170" fmla="*/ 776764 h 1018317"/>
                      <a:gd name="connsiteX171" fmla="*/ 442150 w 907541"/>
                      <a:gd name="connsiteY171" fmla="*/ 777431 h 1018317"/>
                      <a:gd name="connsiteX172" fmla="*/ 449485 w 907541"/>
                      <a:gd name="connsiteY172" fmla="*/ 778574 h 1018317"/>
                      <a:gd name="connsiteX173" fmla="*/ 452342 w 907541"/>
                      <a:gd name="connsiteY173" fmla="*/ 778955 h 1018317"/>
                      <a:gd name="connsiteX174" fmla="*/ 462725 w 907541"/>
                      <a:gd name="connsiteY174" fmla="*/ 779431 h 1018317"/>
                      <a:gd name="connsiteX175" fmla="*/ 473107 w 907541"/>
                      <a:gd name="connsiteY175" fmla="*/ 778955 h 1018317"/>
                      <a:gd name="connsiteX176" fmla="*/ 475964 w 907541"/>
                      <a:gd name="connsiteY176" fmla="*/ 778574 h 1018317"/>
                      <a:gd name="connsiteX177" fmla="*/ 483299 w 907541"/>
                      <a:gd name="connsiteY177" fmla="*/ 777431 h 1018317"/>
                      <a:gd name="connsiteX178" fmla="*/ 486251 w 907541"/>
                      <a:gd name="connsiteY178" fmla="*/ 776764 h 1018317"/>
                      <a:gd name="connsiteX179" fmla="*/ 493205 w 907541"/>
                      <a:gd name="connsiteY179" fmla="*/ 774954 h 1018317"/>
                      <a:gd name="connsiteX180" fmla="*/ 495872 w 907541"/>
                      <a:gd name="connsiteY180" fmla="*/ 774097 h 1018317"/>
                      <a:gd name="connsiteX181" fmla="*/ 502730 w 907541"/>
                      <a:gd name="connsiteY181" fmla="*/ 771620 h 1018317"/>
                      <a:gd name="connsiteX182" fmla="*/ 505016 w 907541"/>
                      <a:gd name="connsiteY182" fmla="*/ 770573 h 1018317"/>
                      <a:gd name="connsiteX183" fmla="*/ 511778 w 907541"/>
                      <a:gd name="connsiteY183" fmla="*/ 767334 h 1018317"/>
                      <a:gd name="connsiteX184" fmla="*/ 513779 w 907541"/>
                      <a:gd name="connsiteY184" fmla="*/ 766191 h 1018317"/>
                      <a:gd name="connsiteX185" fmla="*/ 520446 w 907541"/>
                      <a:gd name="connsiteY185" fmla="*/ 762190 h 1018317"/>
                      <a:gd name="connsiteX186" fmla="*/ 522161 w 907541"/>
                      <a:gd name="connsiteY186" fmla="*/ 761048 h 1018317"/>
                      <a:gd name="connsiteX187" fmla="*/ 528542 w 907541"/>
                      <a:gd name="connsiteY187" fmla="*/ 756380 h 1018317"/>
                      <a:gd name="connsiteX188" fmla="*/ 530066 w 907541"/>
                      <a:gd name="connsiteY188" fmla="*/ 755142 h 1018317"/>
                      <a:gd name="connsiteX189" fmla="*/ 535877 w 907541"/>
                      <a:gd name="connsiteY189" fmla="*/ 749808 h 1018317"/>
                      <a:gd name="connsiteX190" fmla="*/ 537305 w 907541"/>
                      <a:gd name="connsiteY190" fmla="*/ 748379 h 1018317"/>
                      <a:gd name="connsiteX191" fmla="*/ 542449 w 907541"/>
                      <a:gd name="connsiteY191" fmla="*/ 742760 h 1018317"/>
                      <a:gd name="connsiteX192" fmla="*/ 543973 w 907541"/>
                      <a:gd name="connsiteY192" fmla="*/ 740950 h 1018317"/>
                      <a:gd name="connsiteX193" fmla="*/ 548164 w 907541"/>
                      <a:gd name="connsiteY193" fmla="*/ 735425 h 1018317"/>
                      <a:gd name="connsiteX194" fmla="*/ 549974 w 907541"/>
                      <a:gd name="connsiteY194" fmla="*/ 732949 h 1018317"/>
                      <a:gd name="connsiteX195" fmla="*/ 552831 w 907541"/>
                      <a:gd name="connsiteY195" fmla="*/ 728282 h 1018317"/>
                      <a:gd name="connsiteX196" fmla="*/ 555117 w 907541"/>
                      <a:gd name="connsiteY196" fmla="*/ 724376 h 1018317"/>
                      <a:gd name="connsiteX197" fmla="*/ 555498 w 907541"/>
                      <a:gd name="connsiteY197" fmla="*/ 723519 h 1018317"/>
                      <a:gd name="connsiteX198" fmla="*/ 566547 w 907541"/>
                      <a:gd name="connsiteY198" fmla="*/ 688086 h 1018317"/>
                      <a:gd name="connsiteX199" fmla="*/ 622935 w 907541"/>
                      <a:gd name="connsiteY199" fmla="*/ 688086 h 1018317"/>
                      <a:gd name="connsiteX200" fmla="*/ 890778 w 907541"/>
                      <a:gd name="connsiteY200" fmla="*/ 955929 h 1018317"/>
                      <a:gd name="connsiteX201" fmla="*/ 890778 w 907541"/>
                      <a:gd name="connsiteY201" fmla="*/ 1001173 h 10183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</a:cxnLst>
                    <a:rect l="l" t="t" r="r" b="b"/>
                    <a:pathLst>
                      <a:path w="907541" h="1018317">
                        <a:moveTo>
                          <a:pt x="724948" y="690086"/>
                        </a:moveTo>
                        <a:cubicBezTo>
                          <a:pt x="749046" y="656844"/>
                          <a:pt x="837152" y="517208"/>
                          <a:pt x="798671" y="296132"/>
                        </a:cubicBezTo>
                        <a:cubicBezTo>
                          <a:pt x="758285" y="123063"/>
                          <a:pt x="615029" y="44768"/>
                          <a:pt x="575310" y="26099"/>
                        </a:cubicBezTo>
                        <a:lnTo>
                          <a:pt x="575310" y="26099"/>
                        </a:lnTo>
                        <a:cubicBezTo>
                          <a:pt x="575215" y="26099"/>
                          <a:pt x="575120" y="26003"/>
                          <a:pt x="575024" y="26003"/>
                        </a:cubicBezTo>
                        <a:cubicBezTo>
                          <a:pt x="568833" y="23146"/>
                          <a:pt x="565214" y="21622"/>
                          <a:pt x="564928" y="21527"/>
                        </a:cubicBezTo>
                        <a:lnTo>
                          <a:pt x="564928" y="21527"/>
                        </a:lnTo>
                        <a:cubicBezTo>
                          <a:pt x="532733" y="8096"/>
                          <a:pt x="497586" y="0"/>
                          <a:pt x="460629" y="0"/>
                        </a:cubicBezTo>
                        <a:cubicBezTo>
                          <a:pt x="424053" y="0"/>
                          <a:pt x="388620" y="8287"/>
                          <a:pt x="356616" y="21622"/>
                        </a:cubicBezTo>
                        <a:lnTo>
                          <a:pt x="356616" y="21527"/>
                        </a:lnTo>
                        <a:cubicBezTo>
                          <a:pt x="356330" y="21622"/>
                          <a:pt x="352711" y="23051"/>
                          <a:pt x="346615" y="26003"/>
                        </a:cubicBezTo>
                        <a:cubicBezTo>
                          <a:pt x="346520" y="26003"/>
                          <a:pt x="346424" y="26099"/>
                          <a:pt x="346424" y="26099"/>
                        </a:cubicBezTo>
                        <a:lnTo>
                          <a:pt x="346424" y="26099"/>
                        </a:lnTo>
                        <a:cubicBezTo>
                          <a:pt x="306610" y="44672"/>
                          <a:pt x="163163" y="122968"/>
                          <a:pt x="122873" y="296132"/>
                        </a:cubicBezTo>
                        <a:cubicBezTo>
                          <a:pt x="85725" y="509207"/>
                          <a:pt x="166306" y="646652"/>
                          <a:pt x="193739" y="686086"/>
                        </a:cubicBezTo>
                        <a:cubicBezTo>
                          <a:pt x="81248" y="724186"/>
                          <a:pt x="0" y="830771"/>
                          <a:pt x="0" y="955929"/>
                        </a:cubicBezTo>
                        <a:lnTo>
                          <a:pt x="0" y="1018318"/>
                        </a:lnTo>
                        <a:lnTo>
                          <a:pt x="907542" y="1018318"/>
                        </a:lnTo>
                        <a:lnTo>
                          <a:pt x="907542" y="955929"/>
                        </a:lnTo>
                        <a:cubicBezTo>
                          <a:pt x="907542" y="834866"/>
                          <a:pt x="831628" y="731330"/>
                          <a:pt x="724948" y="690086"/>
                        </a:cubicBezTo>
                        <a:close/>
                        <a:moveTo>
                          <a:pt x="711137" y="685133"/>
                        </a:moveTo>
                        <a:cubicBezTo>
                          <a:pt x="683228" y="675989"/>
                          <a:pt x="653510" y="671036"/>
                          <a:pt x="622649" y="671036"/>
                        </a:cubicBezTo>
                        <a:lnTo>
                          <a:pt x="567119" y="671036"/>
                        </a:lnTo>
                        <a:lnTo>
                          <a:pt x="567119" y="614172"/>
                        </a:lnTo>
                        <a:cubicBezTo>
                          <a:pt x="659130" y="574929"/>
                          <a:pt x="725234" y="486632"/>
                          <a:pt x="732568" y="382143"/>
                        </a:cubicBezTo>
                        <a:cubicBezTo>
                          <a:pt x="759619" y="379000"/>
                          <a:pt x="781812" y="360236"/>
                          <a:pt x="790099" y="335185"/>
                        </a:cubicBezTo>
                        <a:cubicBezTo>
                          <a:pt x="813816" y="539306"/>
                          <a:pt x="727710" y="663416"/>
                          <a:pt x="711137" y="685133"/>
                        </a:cubicBezTo>
                        <a:close/>
                        <a:moveTo>
                          <a:pt x="369570" y="601599"/>
                        </a:moveTo>
                        <a:lnTo>
                          <a:pt x="360998" y="598265"/>
                        </a:lnTo>
                        <a:cubicBezTo>
                          <a:pt x="269367" y="559499"/>
                          <a:pt x="205073" y="468630"/>
                          <a:pt x="205073" y="363093"/>
                        </a:cubicBezTo>
                        <a:lnTo>
                          <a:pt x="205073" y="271463"/>
                        </a:lnTo>
                        <a:cubicBezTo>
                          <a:pt x="205073" y="258413"/>
                          <a:pt x="206121" y="245555"/>
                          <a:pt x="208026" y="233077"/>
                        </a:cubicBezTo>
                        <a:lnTo>
                          <a:pt x="217361" y="226695"/>
                        </a:lnTo>
                        <a:cubicBezTo>
                          <a:pt x="258223" y="198787"/>
                          <a:pt x="309086" y="164116"/>
                          <a:pt x="383000" y="140208"/>
                        </a:cubicBezTo>
                        <a:cubicBezTo>
                          <a:pt x="424434" y="126778"/>
                          <a:pt x="446056" y="78867"/>
                          <a:pt x="456533" y="44482"/>
                        </a:cubicBezTo>
                        <a:cubicBezTo>
                          <a:pt x="466916" y="79058"/>
                          <a:pt x="489014" y="129159"/>
                          <a:pt x="532257" y="142875"/>
                        </a:cubicBezTo>
                        <a:cubicBezTo>
                          <a:pt x="607505" y="166783"/>
                          <a:pt x="659321" y="201549"/>
                          <a:pt x="700945" y="229362"/>
                        </a:cubicBezTo>
                        <a:lnTo>
                          <a:pt x="713518" y="237744"/>
                        </a:lnTo>
                        <a:cubicBezTo>
                          <a:pt x="714947" y="248793"/>
                          <a:pt x="715994" y="260033"/>
                          <a:pt x="715994" y="271463"/>
                        </a:cubicBezTo>
                        <a:lnTo>
                          <a:pt x="715994" y="363093"/>
                        </a:lnTo>
                        <a:cubicBezTo>
                          <a:pt x="715994" y="467582"/>
                          <a:pt x="652844" y="557689"/>
                          <a:pt x="562737" y="597122"/>
                        </a:cubicBezTo>
                        <a:lnTo>
                          <a:pt x="555308" y="600075"/>
                        </a:lnTo>
                        <a:cubicBezTo>
                          <a:pt x="495967" y="624078"/>
                          <a:pt x="429197" y="624554"/>
                          <a:pt x="369570" y="601599"/>
                        </a:cubicBezTo>
                        <a:close/>
                        <a:moveTo>
                          <a:pt x="549974" y="620649"/>
                        </a:moveTo>
                        <a:lnTo>
                          <a:pt x="549974" y="674561"/>
                        </a:lnTo>
                        <a:lnTo>
                          <a:pt x="549783" y="679228"/>
                        </a:lnTo>
                        <a:cubicBezTo>
                          <a:pt x="549497" y="685038"/>
                          <a:pt x="548640" y="690753"/>
                          <a:pt x="547307" y="696278"/>
                        </a:cubicBezTo>
                        <a:cubicBezTo>
                          <a:pt x="546640" y="698945"/>
                          <a:pt x="545878" y="701516"/>
                          <a:pt x="545021" y="703993"/>
                        </a:cubicBezTo>
                        <a:cubicBezTo>
                          <a:pt x="544925" y="704279"/>
                          <a:pt x="544735" y="704564"/>
                          <a:pt x="544640" y="704850"/>
                        </a:cubicBezTo>
                        <a:cubicBezTo>
                          <a:pt x="543878" y="707041"/>
                          <a:pt x="542925" y="709232"/>
                          <a:pt x="541973" y="711327"/>
                        </a:cubicBezTo>
                        <a:cubicBezTo>
                          <a:pt x="541687" y="711994"/>
                          <a:pt x="541401" y="712565"/>
                          <a:pt x="541020" y="713232"/>
                        </a:cubicBezTo>
                        <a:cubicBezTo>
                          <a:pt x="540163" y="714947"/>
                          <a:pt x="539306" y="716661"/>
                          <a:pt x="538353" y="718376"/>
                        </a:cubicBezTo>
                        <a:cubicBezTo>
                          <a:pt x="537782" y="719328"/>
                          <a:pt x="537115" y="720376"/>
                          <a:pt x="536543" y="721328"/>
                        </a:cubicBezTo>
                        <a:cubicBezTo>
                          <a:pt x="535781" y="722567"/>
                          <a:pt x="534924" y="723900"/>
                          <a:pt x="534067" y="725138"/>
                        </a:cubicBezTo>
                        <a:cubicBezTo>
                          <a:pt x="533210" y="726377"/>
                          <a:pt x="532257" y="727615"/>
                          <a:pt x="531305" y="728853"/>
                        </a:cubicBezTo>
                        <a:cubicBezTo>
                          <a:pt x="530638" y="729710"/>
                          <a:pt x="529971" y="730663"/>
                          <a:pt x="529209" y="731520"/>
                        </a:cubicBezTo>
                        <a:cubicBezTo>
                          <a:pt x="527971" y="732949"/>
                          <a:pt x="526733" y="734378"/>
                          <a:pt x="525399" y="735711"/>
                        </a:cubicBezTo>
                        <a:cubicBezTo>
                          <a:pt x="524923" y="736283"/>
                          <a:pt x="524256" y="736949"/>
                          <a:pt x="523780" y="737426"/>
                        </a:cubicBezTo>
                        <a:cubicBezTo>
                          <a:pt x="522256" y="738950"/>
                          <a:pt x="520637" y="740378"/>
                          <a:pt x="519017" y="741807"/>
                        </a:cubicBezTo>
                        <a:cubicBezTo>
                          <a:pt x="518541" y="742188"/>
                          <a:pt x="518160" y="742569"/>
                          <a:pt x="517779" y="742950"/>
                        </a:cubicBezTo>
                        <a:cubicBezTo>
                          <a:pt x="515969" y="744379"/>
                          <a:pt x="513969" y="745903"/>
                          <a:pt x="512159" y="747236"/>
                        </a:cubicBezTo>
                        <a:cubicBezTo>
                          <a:pt x="511778" y="747522"/>
                          <a:pt x="511588" y="747713"/>
                          <a:pt x="511207" y="747903"/>
                        </a:cubicBezTo>
                        <a:cubicBezTo>
                          <a:pt x="509111" y="749237"/>
                          <a:pt x="507111" y="750570"/>
                          <a:pt x="504825" y="751713"/>
                        </a:cubicBezTo>
                        <a:cubicBezTo>
                          <a:pt x="504539" y="751904"/>
                          <a:pt x="504254" y="752094"/>
                          <a:pt x="503968" y="752189"/>
                        </a:cubicBezTo>
                        <a:cubicBezTo>
                          <a:pt x="501872" y="753428"/>
                          <a:pt x="499586" y="754380"/>
                          <a:pt x="497300" y="755333"/>
                        </a:cubicBezTo>
                        <a:cubicBezTo>
                          <a:pt x="496919" y="755523"/>
                          <a:pt x="496634" y="755713"/>
                          <a:pt x="496348" y="755713"/>
                        </a:cubicBezTo>
                        <a:cubicBezTo>
                          <a:pt x="494157" y="756666"/>
                          <a:pt x="491871" y="757428"/>
                          <a:pt x="489585" y="758190"/>
                        </a:cubicBezTo>
                        <a:cubicBezTo>
                          <a:pt x="489204" y="758381"/>
                          <a:pt x="488728" y="758571"/>
                          <a:pt x="488347" y="758571"/>
                        </a:cubicBezTo>
                        <a:cubicBezTo>
                          <a:pt x="486156" y="759238"/>
                          <a:pt x="483870" y="759809"/>
                          <a:pt x="481679" y="760286"/>
                        </a:cubicBezTo>
                        <a:cubicBezTo>
                          <a:pt x="481108" y="760381"/>
                          <a:pt x="480536" y="760571"/>
                          <a:pt x="480060" y="760762"/>
                        </a:cubicBezTo>
                        <a:cubicBezTo>
                          <a:pt x="477869" y="761143"/>
                          <a:pt x="475583" y="761524"/>
                          <a:pt x="473297" y="761810"/>
                        </a:cubicBezTo>
                        <a:cubicBezTo>
                          <a:pt x="472726" y="761905"/>
                          <a:pt x="472059" y="762000"/>
                          <a:pt x="471392" y="762095"/>
                        </a:cubicBezTo>
                        <a:cubicBezTo>
                          <a:pt x="468440" y="762381"/>
                          <a:pt x="465582" y="762572"/>
                          <a:pt x="462534" y="762572"/>
                        </a:cubicBezTo>
                        <a:cubicBezTo>
                          <a:pt x="459581" y="762572"/>
                          <a:pt x="456629" y="762381"/>
                          <a:pt x="453676" y="762095"/>
                        </a:cubicBezTo>
                        <a:cubicBezTo>
                          <a:pt x="453104" y="762000"/>
                          <a:pt x="452438" y="761905"/>
                          <a:pt x="451771" y="761810"/>
                        </a:cubicBezTo>
                        <a:cubicBezTo>
                          <a:pt x="449485" y="761524"/>
                          <a:pt x="447199" y="761238"/>
                          <a:pt x="445008" y="760762"/>
                        </a:cubicBezTo>
                        <a:cubicBezTo>
                          <a:pt x="444437" y="760667"/>
                          <a:pt x="443865" y="760476"/>
                          <a:pt x="443389" y="760286"/>
                        </a:cubicBezTo>
                        <a:cubicBezTo>
                          <a:pt x="441198" y="759809"/>
                          <a:pt x="438817" y="759238"/>
                          <a:pt x="436721" y="758571"/>
                        </a:cubicBezTo>
                        <a:cubicBezTo>
                          <a:pt x="436245" y="758381"/>
                          <a:pt x="435864" y="758190"/>
                          <a:pt x="435483" y="758190"/>
                        </a:cubicBezTo>
                        <a:cubicBezTo>
                          <a:pt x="433197" y="757428"/>
                          <a:pt x="430911" y="756666"/>
                          <a:pt x="428720" y="755713"/>
                        </a:cubicBezTo>
                        <a:cubicBezTo>
                          <a:pt x="428339" y="755523"/>
                          <a:pt x="428054" y="755333"/>
                          <a:pt x="427768" y="755333"/>
                        </a:cubicBezTo>
                        <a:cubicBezTo>
                          <a:pt x="425577" y="754285"/>
                          <a:pt x="423291" y="753237"/>
                          <a:pt x="421100" y="752189"/>
                        </a:cubicBezTo>
                        <a:cubicBezTo>
                          <a:pt x="420815" y="751999"/>
                          <a:pt x="420529" y="751808"/>
                          <a:pt x="420243" y="751713"/>
                        </a:cubicBezTo>
                        <a:cubicBezTo>
                          <a:pt x="418148" y="750475"/>
                          <a:pt x="415957" y="749237"/>
                          <a:pt x="413861" y="747903"/>
                        </a:cubicBezTo>
                        <a:cubicBezTo>
                          <a:pt x="413480" y="747617"/>
                          <a:pt x="413290" y="747427"/>
                          <a:pt x="412909" y="747236"/>
                        </a:cubicBezTo>
                        <a:cubicBezTo>
                          <a:pt x="410909" y="745903"/>
                          <a:pt x="409099" y="744474"/>
                          <a:pt x="407289" y="742950"/>
                        </a:cubicBezTo>
                        <a:cubicBezTo>
                          <a:pt x="406813" y="742569"/>
                          <a:pt x="406432" y="742283"/>
                          <a:pt x="406051" y="741807"/>
                        </a:cubicBezTo>
                        <a:cubicBezTo>
                          <a:pt x="404432" y="740474"/>
                          <a:pt x="402812" y="738950"/>
                          <a:pt x="401288" y="737426"/>
                        </a:cubicBezTo>
                        <a:cubicBezTo>
                          <a:pt x="400717" y="736854"/>
                          <a:pt x="400145" y="736283"/>
                          <a:pt x="399669" y="735711"/>
                        </a:cubicBezTo>
                        <a:cubicBezTo>
                          <a:pt x="398431" y="734378"/>
                          <a:pt x="397097" y="732949"/>
                          <a:pt x="395859" y="731520"/>
                        </a:cubicBezTo>
                        <a:cubicBezTo>
                          <a:pt x="395192" y="730663"/>
                          <a:pt x="394525" y="729710"/>
                          <a:pt x="393764" y="728853"/>
                        </a:cubicBezTo>
                        <a:cubicBezTo>
                          <a:pt x="392811" y="727615"/>
                          <a:pt x="391859" y="726472"/>
                          <a:pt x="391001" y="725138"/>
                        </a:cubicBezTo>
                        <a:cubicBezTo>
                          <a:pt x="390144" y="723900"/>
                          <a:pt x="389382" y="722662"/>
                          <a:pt x="388525" y="721328"/>
                        </a:cubicBezTo>
                        <a:cubicBezTo>
                          <a:pt x="387953" y="720376"/>
                          <a:pt x="387287" y="719423"/>
                          <a:pt x="386715" y="718376"/>
                        </a:cubicBezTo>
                        <a:cubicBezTo>
                          <a:pt x="385763" y="716661"/>
                          <a:pt x="384905" y="714947"/>
                          <a:pt x="384048" y="713232"/>
                        </a:cubicBezTo>
                        <a:cubicBezTo>
                          <a:pt x="383667" y="712661"/>
                          <a:pt x="383476" y="711994"/>
                          <a:pt x="383096" y="711327"/>
                        </a:cubicBezTo>
                        <a:cubicBezTo>
                          <a:pt x="382143" y="709232"/>
                          <a:pt x="381286" y="707041"/>
                          <a:pt x="380429" y="704850"/>
                        </a:cubicBezTo>
                        <a:cubicBezTo>
                          <a:pt x="380333" y="704564"/>
                          <a:pt x="380143" y="704279"/>
                          <a:pt x="380048" y="703993"/>
                        </a:cubicBezTo>
                        <a:cubicBezTo>
                          <a:pt x="379190" y="701421"/>
                          <a:pt x="378428" y="698849"/>
                          <a:pt x="377762" y="696278"/>
                        </a:cubicBezTo>
                        <a:cubicBezTo>
                          <a:pt x="376428" y="690753"/>
                          <a:pt x="375666" y="685133"/>
                          <a:pt x="375285" y="679228"/>
                        </a:cubicBezTo>
                        <a:lnTo>
                          <a:pt x="375095" y="674561"/>
                        </a:lnTo>
                        <a:lnTo>
                          <a:pt x="375095" y="621983"/>
                        </a:lnTo>
                        <a:cubicBezTo>
                          <a:pt x="395764" y="628840"/>
                          <a:pt x="417481" y="633222"/>
                          <a:pt x="439960" y="634937"/>
                        </a:cubicBezTo>
                        <a:cubicBezTo>
                          <a:pt x="440341" y="634937"/>
                          <a:pt x="440626" y="635032"/>
                          <a:pt x="440912" y="635032"/>
                        </a:cubicBezTo>
                        <a:cubicBezTo>
                          <a:pt x="447389" y="635508"/>
                          <a:pt x="454057" y="635794"/>
                          <a:pt x="460629" y="635794"/>
                        </a:cubicBezTo>
                        <a:cubicBezTo>
                          <a:pt x="491966" y="635794"/>
                          <a:pt x="521970" y="630365"/>
                          <a:pt x="549974" y="620649"/>
                        </a:cubicBezTo>
                        <a:close/>
                        <a:moveTo>
                          <a:pt x="187928" y="262795"/>
                        </a:moveTo>
                        <a:lnTo>
                          <a:pt x="187928" y="271463"/>
                        </a:lnTo>
                        <a:lnTo>
                          <a:pt x="187928" y="363093"/>
                        </a:lnTo>
                        <a:lnTo>
                          <a:pt x="187928" y="364712"/>
                        </a:lnTo>
                        <a:cubicBezTo>
                          <a:pt x="163544" y="360617"/>
                          <a:pt x="144780" y="339376"/>
                          <a:pt x="144780" y="313754"/>
                        </a:cubicBezTo>
                        <a:cubicBezTo>
                          <a:pt x="144780" y="288131"/>
                          <a:pt x="163449" y="266891"/>
                          <a:pt x="187928" y="262795"/>
                        </a:cubicBezTo>
                        <a:close/>
                        <a:moveTo>
                          <a:pt x="776478" y="313754"/>
                        </a:moveTo>
                        <a:cubicBezTo>
                          <a:pt x="776478" y="339376"/>
                          <a:pt x="757809" y="360617"/>
                          <a:pt x="733330" y="364712"/>
                        </a:cubicBezTo>
                        <a:lnTo>
                          <a:pt x="733330" y="363093"/>
                        </a:lnTo>
                        <a:lnTo>
                          <a:pt x="733330" y="271463"/>
                        </a:lnTo>
                        <a:lnTo>
                          <a:pt x="733330" y="262795"/>
                        </a:lnTo>
                        <a:cubicBezTo>
                          <a:pt x="757714" y="266891"/>
                          <a:pt x="776478" y="288131"/>
                          <a:pt x="776478" y="313754"/>
                        </a:cubicBezTo>
                        <a:close/>
                        <a:moveTo>
                          <a:pt x="562451" y="35719"/>
                        </a:moveTo>
                        <a:cubicBezTo>
                          <a:pt x="566642" y="37529"/>
                          <a:pt x="570833" y="39434"/>
                          <a:pt x="574929" y="41529"/>
                        </a:cubicBezTo>
                        <a:cubicBezTo>
                          <a:pt x="615791" y="61722"/>
                          <a:pt x="729425" y="128873"/>
                          <a:pt x="775335" y="266224"/>
                        </a:cubicBezTo>
                        <a:cubicBezTo>
                          <a:pt x="762953" y="255937"/>
                          <a:pt x="744569" y="241554"/>
                          <a:pt x="721424" y="226219"/>
                        </a:cubicBezTo>
                        <a:lnTo>
                          <a:pt x="708660" y="217646"/>
                        </a:lnTo>
                        <a:cubicBezTo>
                          <a:pt x="666274" y="189262"/>
                          <a:pt x="613601" y="154019"/>
                          <a:pt x="536543" y="129445"/>
                        </a:cubicBezTo>
                        <a:cubicBezTo>
                          <a:pt x="487966" y="114014"/>
                          <a:pt x="468916" y="40862"/>
                          <a:pt x="463772" y="16288"/>
                        </a:cubicBezTo>
                        <a:cubicBezTo>
                          <a:pt x="463772" y="16193"/>
                          <a:pt x="463772" y="16097"/>
                          <a:pt x="463868" y="16002"/>
                        </a:cubicBezTo>
                        <a:cubicBezTo>
                          <a:pt x="498634" y="16383"/>
                          <a:pt x="531781" y="22670"/>
                          <a:pt x="561975" y="35433"/>
                        </a:cubicBezTo>
                        <a:cubicBezTo>
                          <a:pt x="562070" y="35528"/>
                          <a:pt x="562261" y="35624"/>
                          <a:pt x="562451" y="35719"/>
                        </a:cubicBezTo>
                        <a:close/>
                        <a:moveTo>
                          <a:pt x="341471" y="44101"/>
                        </a:moveTo>
                        <a:cubicBezTo>
                          <a:pt x="345376" y="42005"/>
                          <a:pt x="349377" y="40100"/>
                          <a:pt x="353378" y="38291"/>
                        </a:cubicBezTo>
                        <a:cubicBezTo>
                          <a:pt x="354140" y="37910"/>
                          <a:pt x="354711" y="37719"/>
                          <a:pt x="355378" y="37338"/>
                        </a:cubicBezTo>
                        <a:cubicBezTo>
                          <a:pt x="384334" y="24479"/>
                          <a:pt x="416147" y="17431"/>
                          <a:pt x="449580" y="16193"/>
                        </a:cubicBezTo>
                        <a:cubicBezTo>
                          <a:pt x="449580" y="16383"/>
                          <a:pt x="449675" y="16574"/>
                          <a:pt x="449675" y="16764"/>
                        </a:cubicBezTo>
                        <a:cubicBezTo>
                          <a:pt x="443770" y="43910"/>
                          <a:pt x="424720" y="111824"/>
                          <a:pt x="378905" y="126683"/>
                        </a:cubicBezTo>
                        <a:cubicBezTo>
                          <a:pt x="303276" y="151257"/>
                          <a:pt x="251555" y="186500"/>
                          <a:pt x="209931" y="214884"/>
                        </a:cubicBezTo>
                        <a:lnTo>
                          <a:pt x="197358" y="223456"/>
                        </a:lnTo>
                        <a:cubicBezTo>
                          <a:pt x="176784" y="237363"/>
                          <a:pt x="159925" y="250508"/>
                          <a:pt x="147923" y="260604"/>
                        </a:cubicBezTo>
                        <a:cubicBezTo>
                          <a:pt x="193262" y="132207"/>
                          <a:pt x="297561" y="66675"/>
                          <a:pt x="341471" y="44101"/>
                        </a:cubicBezTo>
                        <a:close/>
                        <a:moveTo>
                          <a:pt x="131350" y="335661"/>
                        </a:moveTo>
                        <a:cubicBezTo>
                          <a:pt x="139732" y="360521"/>
                          <a:pt x="161830" y="379000"/>
                          <a:pt x="188690" y="382143"/>
                        </a:cubicBezTo>
                        <a:cubicBezTo>
                          <a:pt x="195929" y="487966"/>
                          <a:pt x="263938" y="577310"/>
                          <a:pt x="357854" y="615601"/>
                        </a:cubicBezTo>
                        <a:lnTo>
                          <a:pt x="357854" y="671036"/>
                        </a:lnTo>
                        <a:lnTo>
                          <a:pt x="284893" y="671036"/>
                        </a:lnTo>
                        <a:cubicBezTo>
                          <a:pt x="258128" y="671036"/>
                          <a:pt x="232315" y="674846"/>
                          <a:pt x="207740" y="681704"/>
                        </a:cubicBezTo>
                        <a:cubicBezTo>
                          <a:pt x="186404" y="652272"/>
                          <a:pt x="108871" y="530352"/>
                          <a:pt x="131350" y="335661"/>
                        </a:cubicBezTo>
                        <a:close/>
                        <a:moveTo>
                          <a:pt x="890683" y="1001173"/>
                        </a:moveTo>
                        <a:lnTo>
                          <a:pt x="890397" y="1001173"/>
                        </a:lnTo>
                        <a:lnTo>
                          <a:pt x="17145" y="1001173"/>
                        </a:lnTo>
                        <a:lnTo>
                          <a:pt x="17145" y="955929"/>
                        </a:lnTo>
                        <a:cubicBezTo>
                          <a:pt x="17145" y="808196"/>
                          <a:pt x="137255" y="688086"/>
                          <a:pt x="284988" y="688086"/>
                        </a:cubicBezTo>
                        <a:lnTo>
                          <a:pt x="358807" y="688086"/>
                        </a:lnTo>
                        <a:cubicBezTo>
                          <a:pt x="360331" y="700754"/>
                          <a:pt x="364236" y="712661"/>
                          <a:pt x="369856" y="723519"/>
                        </a:cubicBezTo>
                        <a:cubicBezTo>
                          <a:pt x="370046" y="723805"/>
                          <a:pt x="370142" y="724090"/>
                          <a:pt x="370332" y="724376"/>
                        </a:cubicBezTo>
                        <a:cubicBezTo>
                          <a:pt x="370999" y="725710"/>
                          <a:pt x="371856" y="727043"/>
                          <a:pt x="372618" y="728282"/>
                        </a:cubicBezTo>
                        <a:cubicBezTo>
                          <a:pt x="373571" y="729806"/>
                          <a:pt x="374523" y="731425"/>
                          <a:pt x="375475" y="732949"/>
                        </a:cubicBezTo>
                        <a:cubicBezTo>
                          <a:pt x="376047" y="733806"/>
                          <a:pt x="376714" y="734568"/>
                          <a:pt x="377285" y="735425"/>
                        </a:cubicBezTo>
                        <a:cubicBezTo>
                          <a:pt x="378619" y="737330"/>
                          <a:pt x="380048" y="739235"/>
                          <a:pt x="381476" y="740950"/>
                        </a:cubicBezTo>
                        <a:cubicBezTo>
                          <a:pt x="381953" y="741521"/>
                          <a:pt x="382524" y="742188"/>
                          <a:pt x="383000" y="742760"/>
                        </a:cubicBezTo>
                        <a:cubicBezTo>
                          <a:pt x="384620" y="744760"/>
                          <a:pt x="386334" y="746570"/>
                          <a:pt x="388144" y="748379"/>
                        </a:cubicBezTo>
                        <a:cubicBezTo>
                          <a:pt x="388620" y="748856"/>
                          <a:pt x="389096" y="749332"/>
                          <a:pt x="389573" y="749808"/>
                        </a:cubicBezTo>
                        <a:cubicBezTo>
                          <a:pt x="391478" y="751618"/>
                          <a:pt x="393383" y="753428"/>
                          <a:pt x="395383" y="755142"/>
                        </a:cubicBezTo>
                        <a:cubicBezTo>
                          <a:pt x="395859" y="755523"/>
                          <a:pt x="396431" y="755999"/>
                          <a:pt x="396907" y="756380"/>
                        </a:cubicBezTo>
                        <a:cubicBezTo>
                          <a:pt x="399002" y="758000"/>
                          <a:pt x="401098" y="759619"/>
                          <a:pt x="403289" y="761048"/>
                        </a:cubicBezTo>
                        <a:cubicBezTo>
                          <a:pt x="403860" y="761429"/>
                          <a:pt x="404432" y="761810"/>
                          <a:pt x="405003" y="762190"/>
                        </a:cubicBezTo>
                        <a:cubicBezTo>
                          <a:pt x="407099" y="763619"/>
                          <a:pt x="409385" y="764953"/>
                          <a:pt x="411671" y="766191"/>
                        </a:cubicBezTo>
                        <a:cubicBezTo>
                          <a:pt x="412337" y="766572"/>
                          <a:pt x="412909" y="766953"/>
                          <a:pt x="413671" y="767334"/>
                        </a:cubicBezTo>
                        <a:cubicBezTo>
                          <a:pt x="415862" y="768572"/>
                          <a:pt x="418148" y="769525"/>
                          <a:pt x="420434" y="770573"/>
                        </a:cubicBezTo>
                        <a:cubicBezTo>
                          <a:pt x="421196" y="770954"/>
                          <a:pt x="421958" y="771239"/>
                          <a:pt x="422720" y="771620"/>
                        </a:cubicBezTo>
                        <a:cubicBezTo>
                          <a:pt x="424910" y="772573"/>
                          <a:pt x="427292" y="773335"/>
                          <a:pt x="429578" y="774097"/>
                        </a:cubicBezTo>
                        <a:cubicBezTo>
                          <a:pt x="430435" y="774383"/>
                          <a:pt x="431292" y="774668"/>
                          <a:pt x="432245" y="774954"/>
                        </a:cubicBezTo>
                        <a:cubicBezTo>
                          <a:pt x="434531" y="775621"/>
                          <a:pt x="436912" y="776192"/>
                          <a:pt x="439198" y="776764"/>
                        </a:cubicBezTo>
                        <a:cubicBezTo>
                          <a:pt x="440150" y="777050"/>
                          <a:pt x="441103" y="777240"/>
                          <a:pt x="442150" y="777431"/>
                        </a:cubicBezTo>
                        <a:cubicBezTo>
                          <a:pt x="444532" y="777907"/>
                          <a:pt x="447008" y="778193"/>
                          <a:pt x="449485" y="778574"/>
                        </a:cubicBezTo>
                        <a:cubicBezTo>
                          <a:pt x="450437" y="778669"/>
                          <a:pt x="451390" y="778859"/>
                          <a:pt x="452342" y="778955"/>
                        </a:cubicBezTo>
                        <a:cubicBezTo>
                          <a:pt x="455771" y="779336"/>
                          <a:pt x="459200" y="779431"/>
                          <a:pt x="462725" y="779431"/>
                        </a:cubicBezTo>
                        <a:cubicBezTo>
                          <a:pt x="466249" y="779431"/>
                          <a:pt x="469678" y="779240"/>
                          <a:pt x="473107" y="778955"/>
                        </a:cubicBezTo>
                        <a:cubicBezTo>
                          <a:pt x="474059" y="778859"/>
                          <a:pt x="475012" y="778669"/>
                          <a:pt x="475964" y="778574"/>
                        </a:cubicBezTo>
                        <a:cubicBezTo>
                          <a:pt x="478441" y="778193"/>
                          <a:pt x="480822" y="777907"/>
                          <a:pt x="483299" y="777431"/>
                        </a:cubicBezTo>
                        <a:cubicBezTo>
                          <a:pt x="484251" y="777240"/>
                          <a:pt x="485204" y="777050"/>
                          <a:pt x="486251" y="776764"/>
                        </a:cubicBezTo>
                        <a:cubicBezTo>
                          <a:pt x="488537" y="776288"/>
                          <a:pt x="490919" y="775621"/>
                          <a:pt x="493205" y="774954"/>
                        </a:cubicBezTo>
                        <a:cubicBezTo>
                          <a:pt x="494062" y="774668"/>
                          <a:pt x="494919" y="774383"/>
                          <a:pt x="495872" y="774097"/>
                        </a:cubicBezTo>
                        <a:cubicBezTo>
                          <a:pt x="498158" y="773335"/>
                          <a:pt x="500539" y="772478"/>
                          <a:pt x="502730" y="771620"/>
                        </a:cubicBezTo>
                        <a:cubicBezTo>
                          <a:pt x="503492" y="771239"/>
                          <a:pt x="504254" y="770954"/>
                          <a:pt x="505016" y="770573"/>
                        </a:cubicBezTo>
                        <a:cubicBezTo>
                          <a:pt x="507301" y="769525"/>
                          <a:pt x="509683" y="768477"/>
                          <a:pt x="511778" y="767334"/>
                        </a:cubicBezTo>
                        <a:cubicBezTo>
                          <a:pt x="512445" y="766953"/>
                          <a:pt x="513017" y="766667"/>
                          <a:pt x="513779" y="766191"/>
                        </a:cubicBezTo>
                        <a:cubicBezTo>
                          <a:pt x="516065" y="764953"/>
                          <a:pt x="518255" y="763524"/>
                          <a:pt x="520446" y="762190"/>
                        </a:cubicBezTo>
                        <a:cubicBezTo>
                          <a:pt x="521018" y="761810"/>
                          <a:pt x="521589" y="761429"/>
                          <a:pt x="522161" y="761048"/>
                        </a:cubicBezTo>
                        <a:cubicBezTo>
                          <a:pt x="524256" y="759524"/>
                          <a:pt x="526447" y="758000"/>
                          <a:pt x="528542" y="756380"/>
                        </a:cubicBezTo>
                        <a:cubicBezTo>
                          <a:pt x="529019" y="755999"/>
                          <a:pt x="529590" y="755618"/>
                          <a:pt x="530066" y="755142"/>
                        </a:cubicBezTo>
                        <a:cubicBezTo>
                          <a:pt x="532162" y="753428"/>
                          <a:pt x="533972" y="751713"/>
                          <a:pt x="535877" y="749808"/>
                        </a:cubicBezTo>
                        <a:cubicBezTo>
                          <a:pt x="536353" y="749332"/>
                          <a:pt x="536829" y="748856"/>
                          <a:pt x="537305" y="748379"/>
                        </a:cubicBezTo>
                        <a:cubicBezTo>
                          <a:pt x="539115" y="746570"/>
                          <a:pt x="540830" y="744665"/>
                          <a:pt x="542449" y="742760"/>
                        </a:cubicBezTo>
                        <a:cubicBezTo>
                          <a:pt x="542925" y="742188"/>
                          <a:pt x="543497" y="741521"/>
                          <a:pt x="543973" y="740950"/>
                        </a:cubicBezTo>
                        <a:cubicBezTo>
                          <a:pt x="545402" y="739140"/>
                          <a:pt x="546830" y="737235"/>
                          <a:pt x="548164" y="735425"/>
                        </a:cubicBezTo>
                        <a:cubicBezTo>
                          <a:pt x="548735" y="734568"/>
                          <a:pt x="549402" y="733806"/>
                          <a:pt x="549974" y="732949"/>
                        </a:cubicBezTo>
                        <a:cubicBezTo>
                          <a:pt x="551021" y="731425"/>
                          <a:pt x="551879" y="729901"/>
                          <a:pt x="552831" y="728282"/>
                        </a:cubicBezTo>
                        <a:cubicBezTo>
                          <a:pt x="553593" y="727043"/>
                          <a:pt x="554450" y="725710"/>
                          <a:pt x="555117" y="724376"/>
                        </a:cubicBezTo>
                        <a:cubicBezTo>
                          <a:pt x="555308" y="724090"/>
                          <a:pt x="555403" y="723805"/>
                          <a:pt x="555498" y="723519"/>
                        </a:cubicBezTo>
                        <a:cubicBezTo>
                          <a:pt x="561118" y="712661"/>
                          <a:pt x="565023" y="700754"/>
                          <a:pt x="566547" y="688086"/>
                        </a:cubicBezTo>
                        <a:lnTo>
                          <a:pt x="622935" y="688086"/>
                        </a:lnTo>
                        <a:cubicBezTo>
                          <a:pt x="770668" y="688086"/>
                          <a:pt x="890778" y="808196"/>
                          <a:pt x="890778" y="955929"/>
                        </a:cubicBezTo>
                        <a:lnTo>
                          <a:pt x="890778" y="1001173"/>
                        </a:lnTo>
                        <a:close/>
                      </a:path>
                    </a:pathLst>
                  </a:custGeom>
                  <a:grpFill/>
                  <a:ln w="3175" cap="flat">
                    <a:solidFill>
                      <a:schemeClr val="accent4">
                        <a:lumMod val="20000"/>
                        <a:lumOff val="80000"/>
                      </a:schemeClr>
                    </a:solidFill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79" name="Freihandform: Form 78">
                    <a:extLst>
                      <a:ext uri="{FF2B5EF4-FFF2-40B4-BE49-F238E27FC236}">
                        <a16:creationId xmlns:a16="http://schemas.microsoft.com/office/drawing/2014/main" id="{082531B3-B5EE-42DF-80C6-5CE5BE096FFB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25913" y="2140459"/>
                    <a:ext cx="9525" cy="9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525" h="9525"/>
                    </a:pathLst>
                  </a:custGeom>
                  <a:grpFill/>
                  <a:ln w="3175" cap="flat">
                    <a:solidFill>
                      <a:schemeClr val="accent4">
                        <a:lumMod val="20000"/>
                        <a:lumOff val="80000"/>
                      </a:schemeClr>
                    </a:solidFill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80" name="Freihandform: Form 79">
                    <a:extLst>
                      <a:ext uri="{FF2B5EF4-FFF2-40B4-BE49-F238E27FC236}">
                        <a16:creationId xmlns:a16="http://schemas.microsoft.com/office/drawing/2014/main" id="{051B58A4-8C58-44CE-971C-08240968B666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25913" y="2140459"/>
                    <a:ext cx="9525" cy="9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525" h="9525"/>
                    </a:pathLst>
                  </a:custGeom>
                  <a:grpFill/>
                  <a:ln w="3175" cap="flat">
                    <a:solidFill>
                      <a:schemeClr val="accent4">
                        <a:lumMod val="20000"/>
                        <a:lumOff val="80000"/>
                      </a:schemeClr>
                    </a:solidFill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</p:grpSp>
            <p:grpSp>
              <p:nvGrpSpPr>
                <p:cNvPr id="74" name="Gruppieren 73">
                  <a:extLst>
                    <a:ext uri="{FF2B5EF4-FFF2-40B4-BE49-F238E27FC236}">
                      <a16:creationId xmlns:a16="http://schemas.microsoft.com/office/drawing/2014/main" id="{838A7F00-6749-4E14-A7B4-4874C9AF8932}"/>
                    </a:ext>
                  </a:extLst>
                </p:cNvPr>
                <p:cNvGrpSpPr/>
                <p:nvPr/>
              </p:nvGrpSpPr>
              <p:grpSpPr bwMode="gray">
                <a:xfrm>
                  <a:off x="1652460" y="2137045"/>
                  <a:ext cx="483369" cy="293449"/>
                  <a:chOff x="4920551" y="3679933"/>
                  <a:chExt cx="483369" cy="293449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75" name="Freihandform: Form 74">
                    <a:extLst>
                      <a:ext uri="{FF2B5EF4-FFF2-40B4-BE49-F238E27FC236}">
                        <a16:creationId xmlns:a16="http://schemas.microsoft.com/office/drawing/2014/main" id="{E4105DAB-A7E1-4677-8CB7-3ECC87E3F6DA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4920551" y="3680029"/>
                    <a:ext cx="211684" cy="293353"/>
                  </a:xfrm>
                  <a:custGeom>
                    <a:avLst/>
                    <a:gdLst>
                      <a:gd name="connsiteX0" fmla="*/ 54578 w 209359"/>
                      <a:gd name="connsiteY0" fmla="*/ 152400 h 290131"/>
                      <a:gd name="connsiteX1" fmla="*/ 97250 w 209359"/>
                      <a:gd name="connsiteY1" fmla="*/ 91916 h 290131"/>
                      <a:gd name="connsiteX2" fmla="*/ 98393 w 209359"/>
                      <a:gd name="connsiteY2" fmla="*/ 83058 h 290131"/>
                      <a:gd name="connsiteX3" fmla="*/ 91631 w 209359"/>
                      <a:gd name="connsiteY3" fmla="*/ 77152 h 290131"/>
                      <a:gd name="connsiteX4" fmla="*/ 0 w 209359"/>
                      <a:gd name="connsiteY4" fmla="*/ 55721 h 290131"/>
                      <a:gd name="connsiteX5" fmla="*/ 67628 w 209359"/>
                      <a:gd name="connsiteY5" fmla="*/ 0 h 290131"/>
                      <a:gd name="connsiteX6" fmla="*/ 209360 w 209359"/>
                      <a:gd name="connsiteY6" fmla="*/ 290132 h 290131"/>
                      <a:gd name="connsiteX7" fmla="*/ 54578 w 209359"/>
                      <a:gd name="connsiteY7" fmla="*/ 152400 h 290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09359" h="290131">
                        <a:moveTo>
                          <a:pt x="54578" y="152400"/>
                        </a:moveTo>
                        <a:lnTo>
                          <a:pt x="97250" y="91916"/>
                        </a:lnTo>
                        <a:cubicBezTo>
                          <a:pt x="99060" y="89344"/>
                          <a:pt x="99536" y="86011"/>
                          <a:pt x="98393" y="83058"/>
                        </a:cubicBezTo>
                        <a:cubicBezTo>
                          <a:pt x="97250" y="80105"/>
                          <a:pt x="94774" y="77915"/>
                          <a:pt x="91631" y="77152"/>
                        </a:cubicBezTo>
                        <a:lnTo>
                          <a:pt x="0" y="55721"/>
                        </a:lnTo>
                        <a:lnTo>
                          <a:pt x="67628" y="0"/>
                        </a:lnTo>
                        <a:lnTo>
                          <a:pt x="209360" y="290132"/>
                        </a:lnTo>
                        <a:lnTo>
                          <a:pt x="54578" y="152400"/>
                        </a:lnTo>
                        <a:close/>
                      </a:path>
                    </a:pathLst>
                  </a:custGeom>
                  <a:noFill/>
                  <a:ln w="15875" cap="flat">
                    <a:solidFill>
                      <a:schemeClr val="accent4">
                        <a:lumMod val="20000"/>
                        <a:lumOff val="80000"/>
                      </a:schemeClr>
                    </a:solidFill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76" name="Freihandform: Form 75">
                    <a:extLst>
                      <a:ext uri="{FF2B5EF4-FFF2-40B4-BE49-F238E27FC236}">
                        <a16:creationId xmlns:a16="http://schemas.microsoft.com/office/drawing/2014/main" id="{38C989F5-65FA-434C-9E24-0F95D61D57EF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5192236" y="3679933"/>
                    <a:ext cx="211684" cy="293353"/>
                  </a:xfrm>
                  <a:custGeom>
                    <a:avLst/>
                    <a:gdLst>
                      <a:gd name="connsiteX0" fmla="*/ 141732 w 209359"/>
                      <a:gd name="connsiteY0" fmla="*/ 0 h 290131"/>
                      <a:gd name="connsiteX1" fmla="*/ 209360 w 209359"/>
                      <a:gd name="connsiteY1" fmla="*/ 55721 h 290131"/>
                      <a:gd name="connsiteX2" fmla="*/ 117729 w 209359"/>
                      <a:gd name="connsiteY2" fmla="*/ 77152 h 290131"/>
                      <a:gd name="connsiteX3" fmla="*/ 110966 w 209359"/>
                      <a:gd name="connsiteY3" fmla="*/ 83058 h 290131"/>
                      <a:gd name="connsiteX4" fmla="*/ 112109 w 209359"/>
                      <a:gd name="connsiteY4" fmla="*/ 91916 h 290131"/>
                      <a:gd name="connsiteX5" fmla="*/ 154781 w 209359"/>
                      <a:gd name="connsiteY5" fmla="*/ 152400 h 290131"/>
                      <a:gd name="connsiteX6" fmla="*/ 0 w 209359"/>
                      <a:gd name="connsiteY6" fmla="*/ 290132 h 290131"/>
                      <a:gd name="connsiteX7" fmla="*/ 141732 w 209359"/>
                      <a:gd name="connsiteY7" fmla="*/ 0 h 290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09359" h="290131">
                        <a:moveTo>
                          <a:pt x="141732" y="0"/>
                        </a:moveTo>
                        <a:lnTo>
                          <a:pt x="209360" y="55721"/>
                        </a:lnTo>
                        <a:lnTo>
                          <a:pt x="117729" y="77152"/>
                        </a:lnTo>
                        <a:cubicBezTo>
                          <a:pt x="114681" y="77915"/>
                          <a:pt x="112109" y="80105"/>
                          <a:pt x="110966" y="83058"/>
                        </a:cubicBezTo>
                        <a:cubicBezTo>
                          <a:pt x="109823" y="86011"/>
                          <a:pt x="110300" y="89344"/>
                          <a:pt x="112109" y="91916"/>
                        </a:cubicBezTo>
                        <a:lnTo>
                          <a:pt x="154781" y="152400"/>
                        </a:lnTo>
                        <a:lnTo>
                          <a:pt x="0" y="290132"/>
                        </a:lnTo>
                        <a:lnTo>
                          <a:pt x="141732" y="0"/>
                        </a:lnTo>
                        <a:close/>
                      </a:path>
                    </a:pathLst>
                  </a:custGeom>
                  <a:noFill/>
                  <a:ln w="15875" cap="flat">
                    <a:solidFill>
                      <a:schemeClr val="accent4">
                        <a:lumMod val="20000"/>
                        <a:lumOff val="80000"/>
                      </a:schemeClr>
                    </a:solidFill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</p:grpSp>
          </p:grpSp>
        </p:grpSp>
        <p:grpSp>
          <p:nvGrpSpPr>
            <p:cNvPr id="46" name="Gruppieren 45">
              <a:extLst>
                <a:ext uri="{FF2B5EF4-FFF2-40B4-BE49-F238E27FC236}">
                  <a16:creationId xmlns:a16="http://schemas.microsoft.com/office/drawing/2014/main" id="{CFB5CEFB-09C0-4A3C-BF2D-9210192D30CE}"/>
                </a:ext>
              </a:extLst>
            </p:cNvPr>
            <p:cNvGrpSpPr/>
            <p:nvPr/>
          </p:nvGrpSpPr>
          <p:grpSpPr bwMode="gray">
            <a:xfrm>
              <a:off x="1213178" y="2984739"/>
              <a:ext cx="348639" cy="376123"/>
              <a:chOff x="-495283" y="2984739"/>
              <a:chExt cx="348639" cy="376123"/>
            </a:xfrm>
          </p:grpSpPr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79C8AAA4-3B86-450A-9DD1-3BD59C541665}"/>
                  </a:ext>
                </a:extLst>
              </p:cNvPr>
              <p:cNvSpPr/>
              <p:nvPr/>
            </p:nvSpPr>
            <p:spPr bwMode="gray">
              <a:xfrm>
                <a:off x="-380999" y="2984739"/>
                <a:ext cx="234355" cy="376123"/>
              </a:xfrm>
              <a:custGeom>
                <a:avLst/>
                <a:gdLst>
                  <a:gd name="connsiteX0" fmla="*/ 19140 w 659736"/>
                  <a:gd name="connsiteY0" fmla="*/ 1045397 h 1058836"/>
                  <a:gd name="connsiteX1" fmla="*/ 262673 w 659736"/>
                  <a:gd name="connsiteY1" fmla="*/ 1045397 h 1058836"/>
                  <a:gd name="connsiteX2" fmla="*/ 547744 w 659736"/>
                  <a:gd name="connsiteY2" fmla="*/ 1045397 h 1058836"/>
                  <a:gd name="connsiteX3" fmla="*/ 634894 w 659736"/>
                  <a:gd name="connsiteY3" fmla="*/ 907748 h 1058836"/>
                  <a:gd name="connsiteX4" fmla="*/ 393806 w 659736"/>
                  <a:gd name="connsiteY4" fmla="*/ 395434 h 1058836"/>
                  <a:gd name="connsiteX5" fmla="*/ 373443 w 659736"/>
                  <a:gd name="connsiteY5" fmla="*/ 305026 h 1058836"/>
                  <a:gd name="connsiteX6" fmla="*/ 373443 w 659736"/>
                  <a:gd name="connsiteY6" fmla="*/ 105476 h 1058836"/>
                  <a:gd name="connsiteX7" fmla="*/ 373443 w 659736"/>
                  <a:gd name="connsiteY7" fmla="*/ 105476 h 1058836"/>
                  <a:gd name="connsiteX8" fmla="*/ 407652 w 659736"/>
                  <a:gd name="connsiteY8" fmla="*/ 71268 h 1058836"/>
                  <a:gd name="connsiteX9" fmla="*/ 407652 w 659736"/>
                  <a:gd name="connsiteY9" fmla="*/ 52534 h 1058836"/>
                  <a:gd name="connsiteX10" fmla="*/ 373443 w 659736"/>
                  <a:gd name="connsiteY10" fmla="*/ 18326 h 1058836"/>
                  <a:gd name="connsiteX11" fmla="*/ 151902 w 659736"/>
                  <a:gd name="connsiteY11" fmla="*/ 18326 h 1058836"/>
                  <a:gd name="connsiteX12" fmla="*/ 117694 w 659736"/>
                  <a:gd name="connsiteY12" fmla="*/ 52534 h 1058836"/>
                  <a:gd name="connsiteX13" fmla="*/ 117694 w 659736"/>
                  <a:gd name="connsiteY13" fmla="*/ 71268 h 1058836"/>
                  <a:gd name="connsiteX14" fmla="*/ 151902 w 659736"/>
                  <a:gd name="connsiteY14" fmla="*/ 105476 h 1058836"/>
                  <a:gd name="connsiteX15" fmla="*/ 151902 w 659736"/>
                  <a:gd name="connsiteY15" fmla="*/ 105476 h 1058836"/>
                  <a:gd name="connsiteX16" fmla="*/ 151902 w 659736"/>
                  <a:gd name="connsiteY16" fmla="*/ 305026 h 1058836"/>
                  <a:gd name="connsiteX17" fmla="*/ 131540 w 659736"/>
                  <a:gd name="connsiteY17" fmla="*/ 395434 h 1058836"/>
                  <a:gd name="connsiteX18" fmla="*/ 18326 w 659736"/>
                  <a:gd name="connsiteY18" fmla="*/ 635709 h 1058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9736" h="1058836">
                    <a:moveTo>
                      <a:pt x="19140" y="1045397"/>
                    </a:moveTo>
                    <a:lnTo>
                      <a:pt x="262673" y="1045397"/>
                    </a:lnTo>
                    <a:lnTo>
                      <a:pt x="547744" y="1045397"/>
                    </a:lnTo>
                    <a:cubicBezTo>
                      <a:pt x="618605" y="1045397"/>
                      <a:pt x="665845" y="971279"/>
                      <a:pt x="634894" y="907748"/>
                    </a:cubicBezTo>
                    <a:lnTo>
                      <a:pt x="393806" y="395434"/>
                    </a:lnTo>
                    <a:cubicBezTo>
                      <a:pt x="380774" y="366927"/>
                      <a:pt x="373443" y="335977"/>
                      <a:pt x="373443" y="305026"/>
                    </a:cubicBezTo>
                    <a:lnTo>
                      <a:pt x="373443" y="105476"/>
                    </a:lnTo>
                    <a:lnTo>
                      <a:pt x="373443" y="105476"/>
                    </a:lnTo>
                    <a:cubicBezTo>
                      <a:pt x="392177" y="105476"/>
                      <a:pt x="407652" y="90001"/>
                      <a:pt x="407652" y="71268"/>
                    </a:cubicBezTo>
                    <a:lnTo>
                      <a:pt x="407652" y="52534"/>
                    </a:lnTo>
                    <a:cubicBezTo>
                      <a:pt x="407652" y="33801"/>
                      <a:pt x="392177" y="18326"/>
                      <a:pt x="373443" y="18326"/>
                    </a:cubicBezTo>
                    <a:lnTo>
                      <a:pt x="151902" y="18326"/>
                    </a:lnTo>
                    <a:cubicBezTo>
                      <a:pt x="133169" y="18326"/>
                      <a:pt x="117694" y="33801"/>
                      <a:pt x="117694" y="52534"/>
                    </a:cubicBezTo>
                    <a:lnTo>
                      <a:pt x="117694" y="71268"/>
                    </a:lnTo>
                    <a:cubicBezTo>
                      <a:pt x="117694" y="90001"/>
                      <a:pt x="133169" y="105476"/>
                      <a:pt x="151902" y="105476"/>
                    </a:cubicBezTo>
                    <a:lnTo>
                      <a:pt x="151902" y="105476"/>
                    </a:lnTo>
                    <a:lnTo>
                      <a:pt x="151902" y="305026"/>
                    </a:lnTo>
                    <a:cubicBezTo>
                      <a:pt x="151902" y="336791"/>
                      <a:pt x="144572" y="367742"/>
                      <a:pt x="131540" y="395434"/>
                    </a:cubicBezTo>
                    <a:lnTo>
                      <a:pt x="18326" y="635709"/>
                    </a:lnTo>
                  </a:path>
                </a:pathLst>
              </a:custGeom>
              <a:solidFill>
                <a:srgbClr val="34454D"/>
              </a:solidFill>
              <a:ln w="107950" cap="rnd">
                <a:solidFill>
                  <a:srgbClr val="34454D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63DF219A-3BA7-495D-8A90-CE28AE188D63}"/>
                  </a:ext>
                </a:extLst>
              </p:cNvPr>
              <p:cNvSpPr/>
              <p:nvPr/>
            </p:nvSpPr>
            <p:spPr bwMode="gray">
              <a:xfrm>
                <a:off x="-495283" y="3048391"/>
                <a:ext cx="115731" cy="312471"/>
              </a:xfrm>
              <a:custGeom>
                <a:avLst/>
                <a:gdLst>
                  <a:gd name="connsiteX0" fmla="*/ 18326 w 325795"/>
                  <a:gd name="connsiteY0" fmla="*/ 51720 h 879648"/>
                  <a:gd name="connsiteX1" fmla="*/ 18326 w 325795"/>
                  <a:gd name="connsiteY1" fmla="*/ 72082 h 879648"/>
                  <a:gd name="connsiteX2" fmla="*/ 51720 w 325795"/>
                  <a:gd name="connsiteY2" fmla="*/ 105476 h 879648"/>
                  <a:gd name="connsiteX3" fmla="*/ 51720 w 325795"/>
                  <a:gd name="connsiteY3" fmla="*/ 105476 h 879648"/>
                  <a:gd name="connsiteX4" fmla="*/ 51720 w 325795"/>
                  <a:gd name="connsiteY4" fmla="*/ 768470 h 879648"/>
                  <a:gd name="connsiteX5" fmla="*/ 149459 w 325795"/>
                  <a:gd name="connsiteY5" fmla="*/ 866209 h 879648"/>
                  <a:gd name="connsiteX6" fmla="*/ 177151 w 325795"/>
                  <a:gd name="connsiteY6" fmla="*/ 866209 h 879648"/>
                  <a:gd name="connsiteX7" fmla="*/ 274890 w 325795"/>
                  <a:gd name="connsiteY7" fmla="*/ 768470 h 879648"/>
                  <a:gd name="connsiteX8" fmla="*/ 274890 w 325795"/>
                  <a:gd name="connsiteY8" fmla="*/ 105476 h 879648"/>
                  <a:gd name="connsiteX9" fmla="*/ 274890 w 325795"/>
                  <a:gd name="connsiteY9" fmla="*/ 105476 h 879648"/>
                  <a:gd name="connsiteX10" fmla="*/ 308284 w 325795"/>
                  <a:gd name="connsiteY10" fmla="*/ 72082 h 879648"/>
                  <a:gd name="connsiteX11" fmla="*/ 308284 w 325795"/>
                  <a:gd name="connsiteY11" fmla="*/ 51720 h 879648"/>
                  <a:gd name="connsiteX12" fmla="*/ 274890 w 325795"/>
                  <a:gd name="connsiteY12" fmla="*/ 18326 h 879648"/>
                  <a:gd name="connsiteX13" fmla="*/ 51720 w 325795"/>
                  <a:gd name="connsiteY13" fmla="*/ 18326 h 879648"/>
                  <a:gd name="connsiteX14" fmla="*/ 18326 w 325795"/>
                  <a:gd name="connsiteY14" fmla="*/ 51720 h 879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25795" h="879648">
                    <a:moveTo>
                      <a:pt x="18326" y="51720"/>
                    </a:moveTo>
                    <a:lnTo>
                      <a:pt x="18326" y="72082"/>
                    </a:lnTo>
                    <a:cubicBezTo>
                      <a:pt x="18326" y="90816"/>
                      <a:pt x="32987" y="105476"/>
                      <a:pt x="51720" y="105476"/>
                    </a:cubicBezTo>
                    <a:lnTo>
                      <a:pt x="51720" y="105476"/>
                    </a:lnTo>
                    <a:lnTo>
                      <a:pt x="51720" y="768470"/>
                    </a:lnTo>
                    <a:cubicBezTo>
                      <a:pt x="51720" y="822227"/>
                      <a:pt x="95702" y="866209"/>
                      <a:pt x="149459" y="866209"/>
                    </a:cubicBezTo>
                    <a:lnTo>
                      <a:pt x="177151" y="866209"/>
                    </a:lnTo>
                    <a:cubicBezTo>
                      <a:pt x="230908" y="866209"/>
                      <a:pt x="274890" y="822227"/>
                      <a:pt x="274890" y="768470"/>
                    </a:cubicBezTo>
                    <a:lnTo>
                      <a:pt x="274890" y="105476"/>
                    </a:lnTo>
                    <a:lnTo>
                      <a:pt x="274890" y="105476"/>
                    </a:lnTo>
                    <a:cubicBezTo>
                      <a:pt x="293623" y="105476"/>
                      <a:pt x="308284" y="90816"/>
                      <a:pt x="308284" y="72082"/>
                    </a:cubicBezTo>
                    <a:lnTo>
                      <a:pt x="308284" y="51720"/>
                    </a:lnTo>
                    <a:cubicBezTo>
                      <a:pt x="308284" y="32987"/>
                      <a:pt x="293623" y="18326"/>
                      <a:pt x="274890" y="18326"/>
                    </a:cubicBezTo>
                    <a:lnTo>
                      <a:pt x="51720" y="18326"/>
                    </a:lnTo>
                    <a:cubicBezTo>
                      <a:pt x="32987" y="18326"/>
                      <a:pt x="18326" y="33801"/>
                      <a:pt x="18326" y="51720"/>
                    </a:cubicBezTo>
                    <a:close/>
                  </a:path>
                </a:pathLst>
              </a:custGeom>
              <a:solidFill>
                <a:srgbClr val="34454D"/>
              </a:solidFill>
              <a:ln w="107950" cap="rnd">
                <a:solidFill>
                  <a:srgbClr val="34454D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85AD0251-A8F0-43CC-BF1F-C3C1F686B499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213178" y="2984739"/>
              <a:ext cx="348639" cy="376123"/>
              <a:chOff x="10124967" y="4060948"/>
              <a:chExt cx="729581" cy="787100"/>
            </a:xfrm>
          </p:grpSpPr>
          <p:sp>
            <p:nvSpPr>
              <p:cNvPr id="54" name="Freihandform: Form 53">
                <a:extLst>
                  <a:ext uri="{FF2B5EF4-FFF2-40B4-BE49-F238E27FC236}">
                    <a16:creationId xmlns:a16="http://schemas.microsoft.com/office/drawing/2014/main" id="{02BAE18D-42AC-49E6-950F-E8443F3A4E5A}"/>
                  </a:ext>
                </a:extLst>
              </p:cNvPr>
              <p:cNvSpPr/>
              <p:nvPr/>
            </p:nvSpPr>
            <p:spPr bwMode="gray">
              <a:xfrm>
                <a:off x="10364124" y="4060948"/>
                <a:ext cx="490424" cy="787100"/>
              </a:xfrm>
              <a:custGeom>
                <a:avLst/>
                <a:gdLst>
                  <a:gd name="connsiteX0" fmla="*/ 19140 w 659736"/>
                  <a:gd name="connsiteY0" fmla="*/ 1045397 h 1058836"/>
                  <a:gd name="connsiteX1" fmla="*/ 262673 w 659736"/>
                  <a:gd name="connsiteY1" fmla="*/ 1045397 h 1058836"/>
                  <a:gd name="connsiteX2" fmla="*/ 547744 w 659736"/>
                  <a:gd name="connsiteY2" fmla="*/ 1045397 h 1058836"/>
                  <a:gd name="connsiteX3" fmla="*/ 634894 w 659736"/>
                  <a:gd name="connsiteY3" fmla="*/ 907748 h 1058836"/>
                  <a:gd name="connsiteX4" fmla="*/ 393806 w 659736"/>
                  <a:gd name="connsiteY4" fmla="*/ 395434 h 1058836"/>
                  <a:gd name="connsiteX5" fmla="*/ 373443 w 659736"/>
                  <a:gd name="connsiteY5" fmla="*/ 305026 h 1058836"/>
                  <a:gd name="connsiteX6" fmla="*/ 373443 w 659736"/>
                  <a:gd name="connsiteY6" fmla="*/ 105476 h 1058836"/>
                  <a:gd name="connsiteX7" fmla="*/ 373443 w 659736"/>
                  <a:gd name="connsiteY7" fmla="*/ 105476 h 1058836"/>
                  <a:gd name="connsiteX8" fmla="*/ 407652 w 659736"/>
                  <a:gd name="connsiteY8" fmla="*/ 71268 h 1058836"/>
                  <a:gd name="connsiteX9" fmla="*/ 407652 w 659736"/>
                  <a:gd name="connsiteY9" fmla="*/ 52534 h 1058836"/>
                  <a:gd name="connsiteX10" fmla="*/ 373443 w 659736"/>
                  <a:gd name="connsiteY10" fmla="*/ 18326 h 1058836"/>
                  <a:gd name="connsiteX11" fmla="*/ 151902 w 659736"/>
                  <a:gd name="connsiteY11" fmla="*/ 18326 h 1058836"/>
                  <a:gd name="connsiteX12" fmla="*/ 117694 w 659736"/>
                  <a:gd name="connsiteY12" fmla="*/ 52534 h 1058836"/>
                  <a:gd name="connsiteX13" fmla="*/ 117694 w 659736"/>
                  <a:gd name="connsiteY13" fmla="*/ 71268 h 1058836"/>
                  <a:gd name="connsiteX14" fmla="*/ 151902 w 659736"/>
                  <a:gd name="connsiteY14" fmla="*/ 105476 h 1058836"/>
                  <a:gd name="connsiteX15" fmla="*/ 151902 w 659736"/>
                  <a:gd name="connsiteY15" fmla="*/ 105476 h 1058836"/>
                  <a:gd name="connsiteX16" fmla="*/ 151902 w 659736"/>
                  <a:gd name="connsiteY16" fmla="*/ 305026 h 1058836"/>
                  <a:gd name="connsiteX17" fmla="*/ 131540 w 659736"/>
                  <a:gd name="connsiteY17" fmla="*/ 395434 h 1058836"/>
                  <a:gd name="connsiteX18" fmla="*/ 18326 w 659736"/>
                  <a:gd name="connsiteY18" fmla="*/ 635709 h 1058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9736" h="1058836">
                    <a:moveTo>
                      <a:pt x="19140" y="1045397"/>
                    </a:moveTo>
                    <a:lnTo>
                      <a:pt x="262673" y="1045397"/>
                    </a:lnTo>
                    <a:lnTo>
                      <a:pt x="547744" y="1045397"/>
                    </a:lnTo>
                    <a:cubicBezTo>
                      <a:pt x="618605" y="1045397"/>
                      <a:pt x="665845" y="971279"/>
                      <a:pt x="634894" y="907748"/>
                    </a:cubicBezTo>
                    <a:lnTo>
                      <a:pt x="393806" y="395434"/>
                    </a:lnTo>
                    <a:cubicBezTo>
                      <a:pt x="380774" y="366927"/>
                      <a:pt x="373443" y="335977"/>
                      <a:pt x="373443" y="305026"/>
                    </a:cubicBezTo>
                    <a:lnTo>
                      <a:pt x="373443" y="105476"/>
                    </a:lnTo>
                    <a:lnTo>
                      <a:pt x="373443" y="105476"/>
                    </a:lnTo>
                    <a:cubicBezTo>
                      <a:pt x="392177" y="105476"/>
                      <a:pt x="407652" y="90001"/>
                      <a:pt x="407652" y="71268"/>
                    </a:cubicBezTo>
                    <a:lnTo>
                      <a:pt x="407652" y="52534"/>
                    </a:lnTo>
                    <a:cubicBezTo>
                      <a:pt x="407652" y="33801"/>
                      <a:pt x="392177" y="18326"/>
                      <a:pt x="373443" y="18326"/>
                    </a:cubicBezTo>
                    <a:lnTo>
                      <a:pt x="151902" y="18326"/>
                    </a:lnTo>
                    <a:cubicBezTo>
                      <a:pt x="133169" y="18326"/>
                      <a:pt x="117694" y="33801"/>
                      <a:pt x="117694" y="52534"/>
                    </a:cubicBezTo>
                    <a:lnTo>
                      <a:pt x="117694" y="71268"/>
                    </a:lnTo>
                    <a:cubicBezTo>
                      <a:pt x="117694" y="90001"/>
                      <a:pt x="133169" y="105476"/>
                      <a:pt x="151902" y="105476"/>
                    </a:cubicBezTo>
                    <a:lnTo>
                      <a:pt x="151902" y="105476"/>
                    </a:lnTo>
                    <a:lnTo>
                      <a:pt x="151902" y="305026"/>
                    </a:lnTo>
                    <a:cubicBezTo>
                      <a:pt x="151902" y="336791"/>
                      <a:pt x="144572" y="367742"/>
                      <a:pt x="131540" y="395434"/>
                    </a:cubicBezTo>
                    <a:lnTo>
                      <a:pt x="18326" y="635709"/>
                    </a:ln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A974EFFA-4BF5-4646-B751-7CE0DDEB8609}"/>
                  </a:ext>
                </a:extLst>
              </p:cNvPr>
              <p:cNvSpPr/>
              <p:nvPr/>
            </p:nvSpPr>
            <p:spPr bwMode="gray">
              <a:xfrm>
                <a:off x="10568165" y="4125732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9E209E8E-01A6-4548-979F-7E6F072A6020}"/>
                  </a:ext>
                </a:extLst>
              </p:cNvPr>
              <p:cNvSpPr/>
              <p:nvPr/>
            </p:nvSpPr>
            <p:spPr bwMode="gray">
              <a:xfrm>
                <a:off x="10586934" y="4169931"/>
                <a:ext cx="66601" cy="24219"/>
              </a:xfrm>
              <a:custGeom>
                <a:avLst/>
                <a:gdLst>
                  <a:gd name="connsiteX0" fmla="*/ 73711 w 89593"/>
                  <a:gd name="connsiteY0" fmla="*/ 18326 h 32579"/>
                  <a:gd name="connsiteX1" fmla="*/ 18326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73711" y="18326"/>
                    </a:moveTo>
                    <a:lnTo>
                      <a:pt x="18326" y="18326"/>
                    </a:lnTo>
                  </a:path>
                </a:pathLst>
              </a:custGeom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21482E7C-5E74-484E-996F-2D573EFCB524}"/>
                  </a:ext>
                </a:extLst>
              </p:cNvPr>
              <p:cNvSpPr/>
              <p:nvPr/>
            </p:nvSpPr>
            <p:spPr bwMode="gray">
              <a:xfrm>
                <a:off x="10568165" y="4214735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689C4B74-1E73-4580-A3F2-2F6690F3C3E0}"/>
                  </a:ext>
                </a:extLst>
              </p:cNvPr>
              <p:cNvSpPr/>
              <p:nvPr/>
            </p:nvSpPr>
            <p:spPr bwMode="gray">
              <a:xfrm>
                <a:off x="10568165" y="4303738"/>
                <a:ext cx="84764" cy="24219"/>
              </a:xfrm>
              <a:custGeom>
                <a:avLst/>
                <a:gdLst>
                  <a:gd name="connsiteX0" fmla="*/ 98960 w 114028"/>
                  <a:gd name="connsiteY0" fmla="*/ 18326 h 32579"/>
                  <a:gd name="connsiteX1" fmla="*/ 18326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98960" y="18326"/>
                    </a:moveTo>
                    <a:lnTo>
                      <a:pt x="18326" y="18326"/>
                    </a:lnTo>
                  </a:path>
                </a:pathLst>
              </a:custGeom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B39768A0-BF06-4156-914D-93E7DCF68ED1}"/>
                  </a:ext>
                </a:extLst>
              </p:cNvPr>
              <p:cNvSpPr/>
              <p:nvPr/>
            </p:nvSpPr>
            <p:spPr bwMode="gray">
              <a:xfrm>
                <a:off x="10586934" y="4258934"/>
                <a:ext cx="66601" cy="24219"/>
              </a:xfrm>
              <a:custGeom>
                <a:avLst/>
                <a:gdLst>
                  <a:gd name="connsiteX0" fmla="*/ 73711 w 89593"/>
                  <a:gd name="connsiteY0" fmla="*/ 18326 h 32579"/>
                  <a:gd name="connsiteX1" fmla="*/ 18326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73711" y="18326"/>
                    </a:moveTo>
                    <a:lnTo>
                      <a:pt x="18326" y="18326"/>
                    </a:lnTo>
                  </a:path>
                </a:pathLst>
              </a:custGeom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F3C7BD3E-EA1D-43D2-8B6B-DF8A95C85A46}"/>
                  </a:ext>
                </a:extLst>
              </p:cNvPr>
              <p:cNvSpPr/>
              <p:nvPr/>
            </p:nvSpPr>
            <p:spPr bwMode="gray">
              <a:xfrm>
                <a:off x="10150396" y="4436940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49DDBEFD-A3EE-469E-90DC-C3872E05E409}"/>
                  </a:ext>
                </a:extLst>
              </p:cNvPr>
              <p:cNvSpPr/>
              <p:nvPr/>
            </p:nvSpPr>
            <p:spPr bwMode="gray">
              <a:xfrm>
                <a:off x="10150396" y="4392136"/>
                <a:ext cx="66601" cy="24219"/>
              </a:xfrm>
              <a:custGeom>
                <a:avLst/>
                <a:gdLst>
                  <a:gd name="connsiteX0" fmla="*/ 18326 w 89593"/>
                  <a:gd name="connsiteY0" fmla="*/ 18326 h 32579"/>
                  <a:gd name="connsiteX1" fmla="*/ 73711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18326" y="18326"/>
                    </a:moveTo>
                    <a:lnTo>
                      <a:pt x="73711" y="18326"/>
                    </a:lnTo>
                  </a:path>
                </a:pathLst>
              </a:custGeom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46C7E456-FA49-4817-BBE7-F6C93F36CF12}"/>
                  </a:ext>
                </a:extLst>
              </p:cNvPr>
              <p:cNvSpPr/>
              <p:nvPr/>
            </p:nvSpPr>
            <p:spPr bwMode="gray">
              <a:xfrm>
                <a:off x="10150396" y="4347937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C53ACC23-B3BF-4101-9700-64C69FD96D15}"/>
                  </a:ext>
                </a:extLst>
              </p:cNvPr>
              <p:cNvSpPr/>
              <p:nvPr/>
            </p:nvSpPr>
            <p:spPr bwMode="gray">
              <a:xfrm>
                <a:off x="10150396" y="4258934"/>
                <a:ext cx="84764" cy="24219"/>
              </a:xfrm>
              <a:custGeom>
                <a:avLst/>
                <a:gdLst>
                  <a:gd name="connsiteX0" fmla="*/ 18326 w 114028"/>
                  <a:gd name="connsiteY0" fmla="*/ 18326 h 32579"/>
                  <a:gd name="connsiteX1" fmla="*/ 98960 w 114028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028" h="32579">
                    <a:moveTo>
                      <a:pt x="18326" y="18326"/>
                    </a:moveTo>
                    <a:lnTo>
                      <a:pt x="98960" y="18326"/>
                    </a:lnTo>
                  </a:path>
                </a:pathLst>
              </a:custGeom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6291C0AD-34D3-4B95-ADB4-965B5429AE5A}"/>
                  </a:ext>
                </a:extLst>
              </p:cNvPr>
              <p:cNvSpPr/>
              <p:nvPr/>
            </p:nvSpPr>
            <p:spPr bwMode="gray">
              <a:xfrm>
                <a:off x="10150396" y="4303133"/>
                <a:ext cx="66601" cy="24219"/>
              </a:xfrm>
              <a:custGeom>
                <a:avLst/>
                <a:gdLst>
                  <a:gd name="connsiteX0" fmla="*/ 18326 w 89593"/>
                  <a:gd name="connsiteY0" fmla="*/ 18326 h 32579"/>
                  <a:gd name="connsiteX1" fmla="*/ 73711 w 89593"/>
                  <a:gd name="connsiteY1" fmla="*/ 18326 h 3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593" h="32579">
                    <a:moveTo>
                      <a:pt x="18326" y="18326"/>
                    </a:moveTo>
                    <a:lnTo>
                      <a:pt x="73711" y="18326"/>
                    </a:lnTo>
                  </a:path>
                </a:pathLst>
              </a:custGeom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FDE47584-9B28-42FA-A81E-A8D6C1101A7B}"/>
                  </a:ext>
                </a:extLst>
              </p:cNvPr>
              <p:cNvSpPr/>
              <p:nvPr/>
            </p:nvSpPr>
            <p:spPr bwMode="gray">
              <a:xfrm>
                <a:off x="10124967" y="4194150"/>
                <a:ext cx="242185" cy="653898"/>
              </a:xfrm>
              <a:custGeom>
                <a:avLst/>
                <a:gdLst>
                  <a:gd name="connsiteX0" fmla="*/ 18326 w 325795"/>
                  <a:gd name="connsiteY0" fmla="*/ 51720 h 879648"/>
                  <a:gd name="connsiteX1" fmla="*/ 18326 w 325795"/>
                  <a:gd name="connsiteY1" fmla="*/ 72082 h 879648"/>
                  <a:gd name="connsiteX2" fmla="*/ 51720 w 325795"/>
                  <a:gd name="connsiteY2" fmla="*/ 105476 h 879648"/>
                  <a:gd name="connsiteX3" fmla="*/ 51720 w 325795"/>
                  <a:gd name="connsiteY3" fmla="*/ 105476 h 879648"/>
                  <a:gd name="connsiteX4" fmla="*/ 51720 w 325795"/>
                  <a:gd name="connsiteY4" fmla="*/ 768470 h 879648"/>
                  <a:gd name="connsiteX5" fmla="*/ 149459 w 325795"/>
                  <a:gd name="connsiteY5" fmla="*/ 866209 h 879648"/>
                  <a:gd name="connsiteX6" fmla="*/ 177151 w 325795"/>
                  <a:gd name="connsiteY6" fmla="*/ 866209 h 879648"/>
                  <a:gd name="connsiteX7" fmla="*/ 274890 w 325795"/>
                  <a:gd name="connsiteY7" fmla="*/ 768470 h 879648"/>
                  <a:gd name="connsiteX8" fmla="*/ 274890 w 325795"/>
                  <a:gd name="connsiteY8" fmla="*/ 105476 h 879648"/>
                  <a:gd name="connsiteX9" fmla="*/ 274890 w 325795"/>
                  <a:gd name="connsiteY9" fmla="*/ 105476 h 879648"/>
                  <a:gd name="connsiteX10" fmla="*/ 308284 w 325795"/>
                  <a:gd name="connsiteY10" fmla="*/ 72082 h 879648"/>
                  <a:gd name="connsiteX11" fmla="*/ 308284 w 325795"/>
                  <a:gd name="connsiteY11" fmla="*/ 51720 h 879648"/>
                  <a:gd name="connsiteX12" fmla="*/ 274890 w 325795"/>
                  <a:gd name="connsiteY12" fmla="*/ 18326 h 879648"/>
                  <a:gd name="connsiteX13" fmla="*/ 51720 w 325795"/>
                  <a:gd name="connsiteY13" fmla="*/ 18326 h 879648"/>
                  <a:gd name="connsiteX14" fmla="*/ 18326 w 325795"/>
                  <a:gd name="connsiteY14" fmla="*/ 51720 h 879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25795" h="879648">
                    <a:moveTo>
                      <a:pt x="18326" y="51720"/>
                    </a:moveTo>
                    <a:lnTo>
                      <a:pt x="18326" y="72082"/>
                    </a:lnTo>
                    <a:cubicBezTo>
                      <a:pt x="18326" y="90816"/>
                      <a:pt x="32987" y="105476"/>
                      <a:pt x="51720" y="105476"/>
                    </a:cubicBezTo>
                    <a:lnTo>
                      <a:pt x="51720" y="105476"/>
                    </a:lnTo>
                    <a:lnTo>
                      <a:pt x="51720" y="768470"/>
                    </a:lnTo>
                    <a:cubicBezTo>
                      <a:pt x="51720" y="822227"/>
                      <a:pt x="95702" y="866209"/>
                      <a:pt x="149459" y="866209"/>
                    </a:cubicBezTo>
                    <a:lnTo>
                      <a:pt x="177151" y="866209"/>
                    </a:lnTo>
                    <a:cubicBezTo>
                      <a:pt x="230908" y="866209"/>
                      <a:pt x="274890" y="822227"/>
                      <a:pt x="274890" y="768470"/>
                    </a:cubicBezTo>
                    <a:lnTo>
                      <a:pt x="274890" y="105476"/>
                    </a:lnTo>
                    <a:lnTo>
                      <a:pt x="274890" y="105476"/>
                    </a:lnTo>
                    <a:cubicBezTo>
                      <a:pt x="293623" y="105476"/>
                      <a:pt x="308284" y="90816"/>
                      <a:pt x="308284" y="72082"/>
                    </a:cubicBezTo>
                    <a:lnTo>
                      <a:pt x="308284" y="51720"/>
                    </a:lnTo>
                    <a:cubicBezTo>
                      <a:pt x="308284" y="32987"/>
                      <a:pt x="293623" y="18326"/>
                      <a:pt x="274890" y="18326"/>
                    </a:cubicBezTo>
                    <a:lnTo>
                      <a:pt x="51720" y="18326"/>
                    </a:lnTo>
                    <a:cubicBezTo>
                      <a:pt x="32987" y="18326"/>
                      <a:pt x="18326" y="33801"/>
                      <a:pt x="18326" y="51720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ACE30933-EAB0-4C91-AE8B-5CF013390915}"/>
                  </a:ext>
                </a:extLst>
              </p:cNvPr>
              <p:cNvSpPr/>
              <p:nvPr/>
            </p:nvSpPr>
            <p:spPr bwMode="gray">
              <a:xfrm>
                <a:off x="10364124" y="4535630"/>
                <a:ext cx="393550" cy="175584"/>
              </a:xfrm>
              <a:custGeom>
                <a:avLst/>
                <a:gdLst>
                  <a:gd name="connsiteX0" fmla="*/ 515979 w 529418"/>
                  <a:gd name="connsiteY0" fmla="*/ 18326 h 236201"/>
                  <a:gd name="connsiteX1" fmla="*/ 18326 w 529418"/>
                  <a:gd name="connsiteY1" fmla="*/ 222763 h 236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9418" h="236201">
                    <a:moveTo>
                      <a:pt x="515979" y="18326"/>
                    </a:moveTo>
                    <a:cubicBezTo>
                      <a:pt x="438602" y="106291"/>
                      <a:pt x="249641" y="198328"/>
                      <a:pt x="18326" y="222763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sp>
        <p:nvSpPr>
          <p:cNvPr id="65" name="Textfeld 64">
            <a:extLst>
              <a:ext uri="{FF2B5EF4-FFF2-40B4-BE49-F238E27FC236}">
                <a16:creationId xmlns:a16="http://schemas.microsoft.com/office/drawing/2014/main" id="{728D35AF-3C2D-451E-B8EE-5BD38D005666}"/>
              </a:ext>
            </a:extLst>
          </p:cNvPr>
          <p:cNvSpPr txBox="1"/>
          <p:nvPr/>
        </p:nvSpPr>
        <p:spPr>
          <a:xfrm>
            <a:off x="1250451" y="1471995"/>
            <a:ext cx="61946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cap="all" dirty="0">
                <a:solidFill>
                  <a:schemeClr val="bg1"/>
                </a:solidFill>
                <a:latin typeface="+mj-lt"/>
              </a:rPr>
              <a:t>Nutzung patentierter Forschungsdaten</a:t>
            </a:r>
          </a:p>
        </p:txBody>
      </p:sp>
    </p:spTree>
    <p:extLst>
      <p:ext uri="{BB962C8B-B14F-4D97-AF65-F5344CB8AC3E}">
        <p14:creationId xmlns:p14="http://schemas.microsoft.com/office/powerpoint/2010/main" val="206483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" dur="500" tmFilter="0, 0; .2, .5; .8, .5; 1, 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9" dur="250" autoRev="1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0" dur="1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40" dur="2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 build="p"/>
          <p:bldP spid="5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" dur="500" tmFilter="0, 0; .2, .5; .8, .5; 1, 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9" dur="250" autoRev="1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0" dur="1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2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 build="p"/>
          <p:bldP spid="53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>
          <a:xfrm>
            <a:off x="540000" y="2944800"/>
            <a:ext cx="2340000" cy="3276000"/>
          </a:xfrm>
        </p:spPr>
        <p:txBody>
          <a:bodyPr lIns="144000" rIns="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Wenn auf Grundlage von Forschungsdaten ein Patent erteilt wurde, stehen der / dem Patentinhaber*in ab dem Zeitpunkt der Patent-erteilung die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absoluten Rechte an der Erfindung</a:t>
            </a:r>
            <a:r>
              <a:rPr lang="de-DE" sz="1400" dirty="0">
                <a:solidFill>
                  <a:schemeClr val="bg1"/>
                </a:solidFill>
              </a:rPr>
              <a:t> zu.</a:t>
            </a: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Ohne Zustimmung der Rechteinhaberin / des Rechteinhabers ist es grundsätzlich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 verboten</a:t>
            </a:r>
            <a:r>
              <a:rPr lang="de-DE" sz="1400" dirty="0">
                <a:solidFill>
                  <a:schemeClr val="bg1"/>
                </a:solidFill>
              </a:rPr>
              <a:t>,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das Patent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für gewerbliche Zwecke</a:t>
            </a:r>
            <a:r>
              <a:rPr lang="de-DE" sz="1400" dirty="0">
                <a:solidFill>
                  <a:schemeClr val="bg1"/>
                </a:solidFill>
              </a:rPr>
              <a:t> zu benutzen.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9" name="Inhalt 2">
            <a:extLst>
              <a:ext uri="{FF2B5EF4-FFF2-40B4-BE49-F238E27FC236}">
                <a16:creationId xmlns:a16="http://schemas.microsoft.com/office/drawing/2014/main" id="{BE88B5BE-1B90-465C-A129-51DD5B180F3C}"/>
              </a:ext>
            </a:extLst>
          </p:cNvPr>
          <p:cNvSpPr>
            <a:spLocks noGrp="1"/>
          </p:cNvSpPr>
          <p:nvPr>
            <p:ph sz="half" idx="2"/>
          </p:nvPr>
        </p:nvSpPr>
        <p:spPr bwMode="gray">
          <a:xfrm>
            <a:off x="3463200" y="3602868"/>
            <a:ext cx="2340000" cy="1440000"/>
          </a:xfrm>
        </p:spPr>
        <p:txBody>
          <a:bodyPr lIns="144000" tIns="720000" rIns="144000"/>
          <a:lstStyle/>
          <a:p>
            <a:pPr marL="0" indent="0">
              <a:buNone/>
            </a:pPr>
            <a:r>
              <a:rPr lang="de-DE" sz="1000" dirty="0">
                <a:solidFill>
                  <a:schemeClr val="accent1"/>
                </a:solidFill>
              </a:rPr>
              <a:t>Verletzt eine / ein Dritte*r diese ausschließlichen Rechte, stehen der / dem Patentinhaber*in </a:t>
            </a:r>
            <a:r>
              <a:rPr lang="de-DE" sz="1000" b="1" dirty="0">
                <a:solidFill>
                  <a:schemeClr val="accent1"/>
                </a:solidFill>
              </a:rPr>
              <a:t>verschiedene Ansprüche</a:t>
            </a:r>
            <a:r>
              <a:rPr lang="de-DE" sz="1000" dirty="0">
                <a:solidFill>
                  <a:schemeClr val="accent1"/>
                </a:solidFill>
              </a:rPr>
              <a:t> zu. </a:t>
            </a:r>
          </a:p>
        </p:txBody>
      </p:sp>
      <p:sp>
        <p:nvSpPr>
          <p:cNvPr id="2" name="Inhalt 3">
            <a:extLst>
              <a:ext uri="{FF2B5EF4-FFF2-40B4-BE49-F238E27FC236}">
                <a16:creationId xmlns:a16="http://schemas.microsoft.com/office/drawing/2014/main" id="{604CDB66-D0E5-4ABF-9E77-63D34A7D8641}"/>
              </a:ext>
            </a:extLst>
          </p:cNvPr>
          <p:cNvSpPr>
            <a:spLocks noGrp="1"/>
          </p:cNvSpPr>
          <p:nvPr>
            <p:ph sz="half" idx="14"/>
          </p:nvPr>
        </p:nvSpPr>
        <p:spPr bwMode="gray">
          <a:xfrm>
            <a:off x="6386400" y="2944800"/>
            <a:ext cx="2376000" cy="3060000"/>
          </a:xfrm>
        </p:spPr>
        <p:txBody>
          <a:bodyPr lIns="144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Eine Ausnahme vom Patent-schutz ist das sog.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Versuchs-privileg</a:t>
            </a:r>
            <a:r>
              <a:rPr lang="de-DE" sz="1400" dirty="0">
                <a:solidFill>
                  <a:schemeClr val="bg1"/>
                </a:solidFill>
              </a:rPr>
              <a:t> aus § 11 Nr. 2 PatG. Hiernach sind Handlungen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zu Versuchszwecken, die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sich auf den Gegenstand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der patentierten Erfindung beziehen,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ohne Zustimmung der Patentinhaberin / des Patentinhabers erlaubt</a:t>
            </a:r>
            <a:r>
              <a:rPr lang="de-DE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40000" y="540000"/>
            <a:ext cx="11109600" cy="1908000"/>
          </a:xfrm>
        </p:spPr>
        <p:txBody>
          <a:bodyPr lIns="756000"/>
          <a:lstStyle/>
          <a:p>
            <a:r>
              <a:rPr lang="de-DE" dirty="0"/>
              <a:t>auf Grundlage des sog. Versuchsprivilegs</a:t>
            </a:r>
          </a:p>
        </p:txBody>
      </p:sp>
      <p:sp>
        <p:nvSpPr>
          <p:cNvPr id="12" name="5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3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579712"/>
            <a:ext cx="0" cy="266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3">
            <a:extLst>
              <a:ext uri="{FF2B5EF4-FFF2-40B4-BE49-F238E27FC236}">
                <a16:creationId xmlns:a16="http://schemas.microsoft.com/office/drawing/2014/main" id="{92E91C28-E897-40AE-AE66-722E009B8B23}"/>
              </a:ext>
            </a:extLst>
          </p:cNvPr>
          <p:cNvCxnSpPr>
            <a:cxnSpLocks/>
          </p:cNvCxnSpPr>
          <p:nvPr/>
        </p:nvCxnSpPr>
        <p:spPr bwMode="gray">
          <a:xfrm flipV="1">
            <a:off x="6386400" y="3579712"/>
            <a:ext cx="0" cy="266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hteck 52">
            <a:extLst>
              <a:ext uri="{FF2B5EF4-FFF2-40B4-BE49-F238E27FC236}">
                <a16:creationId xmlns:a16="http://schemas.microsoft.com/office/drawing/2014/main" id="{5186C16C-4C36-4AAA-880E-C2EF4AC58C3C}"/>
              </a:ext>
            </a:extLst>
          </p:cNvPr>
          <p:cNvSpPr/>
          <p:nvPr/>
        </p:nvSpPr>
        <p:spPr bwMode="gray">
          <a:xfrm>
            <a:off x="3463200" y="3602868"/>
            <a:ext cx="2340000" cy="1440000"/>
          </a:xfrm>
          <a:prstGeom prst="rect">
            <a:avLst/>
          </a:prstGeom>
          <a:noFill/>
          <a:ln w="6350">
            <a:solidFill>
              <a:srgbClr val="009C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grpSp>
        <p:nvGrpSpPr>
          <p:cNvPr id="48" name="LINE ICON - info">
            <a:extLst>
              <a:ext uri="{FF2B5EF4-FFF2-40B4-BE49-F238E27FC236}">
                <a16:creationId xmlns:a16="http://schemas.microsoft.com/office/drawing/2014/main" id="{F4C5ED6C-4D34-4B84-A46A-C7C44FCD4AD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3610010" y="3738657"/>
            <a:ext cx="397320" cy="397321"/>
            <a:chOff x="9246737" y="2599625"/>
            <a:chExt cx="409304" cy="409306"/>
          </a:xfrm>
          <a:solidFill>
            <a:schemeClr val="accent1"/>
          </a:solidFill>
        </p:grpSpPr>
        <p:sp>
          <p:nvSpPr>
            <p:cNvPr id="49" name="Freeform 312">
              <a:extLst>
                <a:ext uri="{FF2B5EF4-FFF2-40B4-BE49-F238E27FC236}">
                  <a16:creationId xmlns:a16="http://schemas.microsoft.com/office/drawing/2014/main" id="{494E05BB-86B2-4E67-90ED-0DD8EF5C0C27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246737" y="2599625"/>
              <a:ext cx="409304" cy="409306"/>
            </a:xfrm>
            <a:custGeom>
              <a:avLst/>
              <a:gdLst>
                <a:gd name="T0" fmla="*/ 120 w 240"/>
                <a:gd name="T1" fmla="*/ 240 h 240"/>
                <a:gd name="T2" fmla="*/ 0 w 240"/>
                <a:gd name="T3" fmla="*/ 120 h 240"/>
                <a:gd name="T4" fmla="*/ 120 w 240"/>
                <a:gd name="T5" fmla="*/ 0 h 240"/>
                <a:gd name="T6" fmla="*/ 240 w 240"/>
                <a:gd name="T7" fmla="*/ 120 h 240"/>
                <a:gd name="T8" fmla="*/ 120 w 240"/>
                <a:gd name="T9" fmla="*/ 240 h 240"/>
                <a:gd name="T10" fmla="*/ 120 w 240"/>
                <a:gd name="T11" fmla="*/ 8 h 240"/>
                <a:gd name="T12" fmla="*/ 8 w 240"/>
                <a:gd name="T13" fmla="*/ 120 h 240"/>
                <a:gd name="T14" fmla="*/ 120 w 240"/>
                <a:gd name="T15" fmla="*/ 232 h 240"/>
                <a:gd name="T16" fmla="*/ 232 w 240"/>
                <a:gd name="T17" fmla="*/ 120 h 240"/>
                <a:gd name="T18" fmla="*/ 120 w 240"/>
                <a:gd name="T19" fmla="*/ 8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0">
                  <a:moveTo>
                    <a:pt x="120" y="240"/>
                  </a:moveTo>
                  <a:cubicBezTo>
                    <a:pt x="54" y="240"/>
                    <a:pt x="0" y="186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186" y="0"/>
                    <a:pt x="240" y="54"/>
                    <a:pt x="240" y="120"/>
                  </a:cubicBezTo>
                  <a:cubicBezTo>
                    <a:pt x="240" y="186"/>
                    <a:pt x="186" y="240"/>
                    <a:pt x="120" y="240"/>
                  </a:cubicBezTo>
                  <a:close/>
                  <a:moveTo>
                    <a:pt x="120" y="8"/>
                  </a:moveTo>
                  <a:cubicBezTo>
                    <a:pt x="58" y="8"/>
                    <a:pt x="8" y="58"/>
                    <a:pt x="8" y="120"/>
                  </a:cubicBezTo>
                  <a:cubicBezTo>
                    <a:pt x="8" y="182"/>
                    <a:pt x="58" y="232"/>
                    <a:pt x="120" y="232"/>
                  </a:cubicBezTo>
                  <a:cubicBezTo>
                    <a:pt x="182" y="232"/>
                    <a:pt x="232" y="182"/>
                    <a:pt x="232" y="120"/>
                  </a:cubicBezTo>
                  <a:cubicBezTo>
                    <a:pt x="232" y="58"/>
                    <a:pt x="182" y="8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50" name="Freeform 313">
              <a:extLst>
                <a:ext uri="{FF2B5EF4-FFF2-40B4-BE49-F238E27FC236}">
                  <a16:creationId xmlns:a16="http://schemas.microsoft.com/office/drawing/2014/main" id="{EC1834B0-8647-4D15-9759-D0CBEDD5CEA8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410603" y="2688416"/>
              <a:ext cx="75075" cy="75075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4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4"/>
                    <a:pt x="30" y="8"/>
                    <a:pt x="2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51" name="Freeform 314">
              <a:extLst>
                <a:ext uri="{FF2B5EF4-FFF2-40B4-BE49-F238E27FC236}">
                  <a16:creationId xmlns:a16="http://schemas.microsoft.com/office/drawing/2014/main" id="{7E70D5CF-B8DD-4EE2-AA50-CA1D76C135E0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396887" y="2784426"/>
              <a:ext cx="116222" cy="142932"/>
            </a:xfrm>
            <a:custGeom>
              <a:avLst/>
              <a:gdLst>
                <a:gd name="T0" fmla="*/ 68 w 68"/>
                <a:gd name="T1" fmla="*/ 84 h 84"/>
                <a:gd name="T2" fmla="*/ 0 w 68"/>
                <a:gd name="T3" fmla="*/ 84 h 84"/>
                <a:gd name="T4" fmla="*/ 0 w 68"/>
                <a:gd name="T5" fmla="*/ 69 h 84"/>
                <a:gd name="T6" fmla="*/ 3 w 68"/>
                <a:gd name="T7" fmla="*/ 68 h 84"/>
                <a:gd name="T8" fmla="*/ 16 w 68"/>
                <a:gd name="T9" fmla="*/ 63 h 84"/>
                <a:gd name="T10" fmla="*/ 16 w 68"/>
                <a:gd name="T11" fmla="*/ 17 h 84"/>
                <a:gd name="T12" fmla="*/ 4 w 68"/>
                <a:gd name="T13" fmla="*/ 8 h 84"/>
                <a:gd name="T14" fmla="*/ 4 w 68"/>
                <a:gd name="T15" fmla="*/ 0 h 84"/>
                <a:gd name="T16" fmla="*/ 52 w 68"/>
                <a:gd name="T17" fmla="*/ 0 h 84"/>
                <a:gd name="T18" fmla="*/ 52 w 68"/>
                <a:gd name="T19" fmla="*/ 63 h 84"/>
                <a:gd name="T20" fmla="*/ 65 w 68"/>
                <a:gd name="T21" fmla="*/ 68 h 84"/>
                <a:gd name="T22" fmla="*/ 68 w 68"/>
                <a:gd name="T23" fmla="*/ 69 h 84"/>
                <a:gd name="T24" fmla="*/ 68 w 68"/>
                <a:gd name="T25" fmla="*/ 84 h 84"/>
                <a:gd name="T26" fmla="*/ 8 w 68"/>
                <a:gd name="T27" fmla="*/ 76 h 84"/>
                <a:gd name="T28" fmla="*/ 60 w 68"/>
                <a:gd name="T29" fmla="*/ 76 h 84"/>
                <a:gd name="T30" fmla="*/ 60 w 68"/>
                <a:gd name="T31" fmla="*/ 75 h 84"/>
                <a:gd name="T32" fmla="*/ 44 w 68"/>
                <a:gd name="T33" fmla="*/ 64 h 84"/>
                <a:gd name="T34" fmla="*/ 44 w 68"/>
                <a:gd name="T35" fmla="*/ 8 h 84"/>
                <a:gd name="T36" fmla="*/ 20 w 68"/>
                <a:gd name="T37" fmla="*/ 8 h 84"/>
                <a:gd name="T38" fmla="*/ 24 w 68"/>
                <a:gd name="T39" fmla="*/ 15 h 84"/>
                <a:gd name="T40" fmla="*/ 24 w 68"/>
                <a:gd name="T41" fmla="*/ 15 h 84"/>
                <a:gd name="T42" fmla="*/ 24 w 68"/>
                <a:gd name="T43" fmla="*/ 64 h 84"/>
                <a:gd name="T44" fmla="*/ 8 w 68"/>
                <a:gd name="T45" fmla="*/ 75 h 84"/>
                <a:gd name="T46" fmla="*/ 8 w 68"/>
                <a:gd name="T4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4">
                  <a:moveTo>
                    <a:pt x="68" y="84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8" y="67"/>
                    <a:pt x="14" y="64"/>
                    <a:pt x="16" y="6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5"/>
                    <a:pt x="12" y="8"/>
                    <a:pt x="4" y="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4" y="64"/>
                    <a:pt x="60" y="66"/>
                    <a:pt x="65" y="68"/>
                  </a:cubicBezTo>
                  <a:cubicBezTo>
                    <a:pt x="68" y="69"/>
                    <a:pt x="68" y="69"/>
                    <a:pt x="68" y="69"/>
                  </a:cubicBezTo>
                  <a:lnTo>
                    <a:pt x="68" y="84"/>
                  </a:lnTo>
                  <a:close/>
                  <a:moveTo>
                    <a:pt x="8" y="76"/>
                  </a:moveTo>
                  <a:cubicBezTo>
                    <a:pt x="60" y="76"/>
                    <a:pt x="60" y="76"/>
                    <a:pt x="60" y="76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44" y="70"/>
                    <a:pt x="44" y="66"/>
                    <a:pt x="44" y="64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3" y="11"/>
                    <a:pt x="24" y="14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66"/>
                    <a:pt x="24" y="71"/>
                    <a:pt x="8" y="75"/>
                  </a:cubicBezTo>
                  <a:lnTo>
                    <a:pt x="8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sp>
        <p:nvSpPr>
          <p:cNvPr id="56" name="Inhalt 2">
            <a:extLst>
              <a:ext uri="{FF2B5EF4-FFF2-40B4-BE49-F238E27FC236}">
                <a16:creationId xmlns:a16="http://schemas.microsoft.com/office/drawing/2014/main" id="{288346A5-3CDC-4775-B8F1-D096B4BD678D}"/>
              </a:ext>
            </a:extLst>
          </p:cNvPr>
          <p:cNvSpPr txBox="1">
            <a:spLocks/>
          </p:cNvSpPr>
          <p:nvPr/>
        </p:nvSpPr>
        <p:spPr bwMode="gray">
          <a:xfrm>
            <a:off x="9299550" y="3602868"/>
            <a:ext cx="2340000" cy="1980000"/>
          </a:xfrm>
          <a:prstGeom prst="rect">
            <a:avLst/>
          </a:prstGeom>
        </p:spPr>
        <p:txBody>
          <a:bodyPr vert="horz" lIns="144000" tIns="720000" rIns="14400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egoe UI Light" panose="020B0604020202020204" pitchFamily="34" charset="0"/>
              <a:buNone/>
            </a:pPr>
            <a:r>
              <a:rPr lang="de-DE" sz="1000" dirty="0">
                <a:solidFill>
                  <a:schemeClr val="accent1"/>
                </a:solidFill>
              </a:rPr>
              <a:t>Hierunter fallen </a:t>
            </a:r>
            <a:r>
              <a:rPr lang="de-DE" sz="1000" b="1" dirty="0">
                <a:solidFill>
                  <a:schemeClr val="accent1"/>
                </a:solidFill>
              </a:rPr>
              <a:t>insbesondere</a:t>
            </a:r>
            <a:r>
              <a:rPr lang="de-DE" sz="1000" dirty="0">
                <a:solidFill>
                  <a:schemeClr val="accent1"/>
                </a:solidFill>
              </a:rPr>
              <a:t> Tests, Erprobungen oder Experimente, die Unsicherheiten beseitigen sollen, </a:t>
            </a:r>
            <a:r>
              <a:rPr lang="de-DE" sz="1000" b="1" dirty="0">
                <a:solidFill>
                  <a:schemeClr val="accent1"/>
                </a:solidFill>
              </a:rPr>
              <a:t>nicht hingegen</a:t>
            </a:r>
            <a:r>
              <a:rPr lang="de-DE" sz="1000" dirty="0">
                <a:solidFill>
                  <a:schemeClr val="accent1"/>
                </a:solidFill>
              </a:rPr>
              <a:t> solche Versuche, durch die lediglich Informationen bestätigt werden sollen, die für das patentierte Erzeugnis oder Verfahren schon bekannt sind.</a:t>
            </a: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7C82B239-B810-4421-ADCC-B732CB082F26}"/>
              </a:ext>
            </a:extLst>
          </p:cNvPr>
          <p:cNvSpPr/>
          <p:nvPr/>
        </p:nvSpPr>
        <p:spPr bwMode="gray">
          <a:xfrm>
            <a:off x="9299550" y="3602868"/>
            <a:ext cx="2340000" cy="1980000"/>
          </a:xfrm>
          <a:prstGeom prst="rect">
            <a:avLst/>
          </a:prstGeom>
          <a:noFill/>
          <a:ln w="6350">
            <a:solidFill>
              <a:srgbClr val="009C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grpSp>
        <p:nvGrpSpPr>
          <p:cNvPr id="58" name="LINE ICON - info">
            <a:extLst>
              <a:ext uri="{FF2B5EF4-FFF2-40B4-BE49-F238E27FC236}">
                <a16:creationId xmlns:a16="http://schemas.microsoft.com/office/drawing/2014/main" id="{8EAF6E5A-3F6E-47EB-BBEB-B9462843D71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446360" y="3738657"/>
            <a:ext cx="397320" cy="397321"/>
            <a:chOff x="9246737" y="2599625"/>
            <a:chExt cx="409304" cy="409306"/>
          </a:xfrm>
          <a:solidFill>
            <a:schemeClr val="accent1"/>
          </a:solidFill>
        </p:grpSpPr>
        <p:sp>
          <p:nvSpPr>
            <p:cNvPr id="59" name="Freeform 312">
              <a:extLst>
                <a:ext uri="{FF2B5EF4-FFF2-40B4-BE49-F238E27FC236}">
                  <a16:creationId xmlns:a16="http://schemas.microsoft.com/office/drawing/2014/main" id="{766F6459-623B-4D08-AB39-91546E18FA3A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246737" y="2599625"/>
              <a:ext cx="409304" cy="409306"/>
            </a:xfrm>
            <a:custGeom>
              <a:avLst/>
              <a:gdLst>
                <a:gd name="T0" fmla="*/ 120 w 240"/>
                <a:gd name="T1" fmla="*/ 240 h 240"/>
                <a:gd name="T2" fmla="*/ 0 w 240"/>
                <a:gd name="T3" fmla="*/ 120 h 240"/>
                <a:gd name="T4" fmla="*/ 120 w 240"/>
                <a:gd name="T5" fmla="*/ 0 h 240"/>
                <a:gd name="T6" fmla="*/ 240 w 240"/>
                <a:gd name="T7" fmla="*/ 120 h 240"/>
                <a:gd name="T8" fmla="*/ 120 w 240"/>
                <a:gd name="T9" fmla="*/ 240 h 240"/>
                <a:gd name="T10" fmla="*/ 120 w 240"/>
                <a:gd name="T11" fmla="*/ 8 h 240"/>
                <a:gd name="T12" fmla="*/ 8 w 240"/>
                <a:gd name="T13" fmla="*/ 120 h 240"/>
                <a:gd name="T14" fmla="*/ 120 w 240"/>
                <a:gd name="T15" fmla="*/ 232 h 240"/>
                <a:gd name="T16" fmla="*/ 232 w 240"/>
                <a:gd name="T17" fmla="*/ 120 h 240"/>
                <a:gd name="T18" fmla="*/ 120 w 240"/>
                <a:gd name="T19" fmla="*/ 8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0">
                  <a:moveTo>
                    <a:pt x="120" y="240"/>
                  </a:moveTo>
                  <a:cubicBezTo>
                    <a:pt x="54" y="240"/>
                    <a:pt x="0" y="186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186" y="0"/>
                    <a:pt x="240" y="54"/>
                    <a:pt x="240" y="120"/>
                  </a:cubicBezTo>
                  <a:cubicBezTo>
                    <a:pt x="240" y="186"/>
                    <a:pt x="186" y="240"/>
                    <a:pt x="120" y="240"/>
                  </a:cubicBezTo>
                  <a:close/>
                  <a:moveTo>
                    <a:pt x="120" y="8"/>
                  </a:moveTo>
                  <a:cubicBezTo>
                    <a:pt x="58" y="8"/>
                    <a:pt x="8" y="58"/>
                    <a:pt x="8" y="120"/>
                  </a:cubicBezTo>
                  <a:cubicBezTo>
                    <a:pt x="8" y="182"/>
                    <a:pt x="58" y="232"/>
                    <a:pt x="120" y="232"/>
                  </a:cubicBezTo>
                  <a:cubicBezTo>
                    <a:pt x="182" y="232"/>
                    <a:pt x="232" y="182"/>
                    <a:pt x="232" y="120"/>
                  </a:cubicBezTo>
                  <a:cubicBezTo>
                    <a:pt x="232" y="58"/>
                    <a:pt x="182" y="8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60" name="Freeform 313">
              <a:extLst>
                <a:ext uri="{FF2B5EF4-FFF2-40B4-BE49-F238E27FC236}">
                  <a16:creationId xmlns:a16="http://schemas.microsoft.com/office/drawing/2014/main" id="{143C781D-7AC0-460F-A498-3C7D5D0A0D96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410603" y="2688416"/>
              <a:ext cx="75075" cy="75075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4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4"/>
                    <a:pt x="30" y="8"/>
                    <a:pt x="2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61" name="Freeform 314">
              <a:extLst>
                <a:ext uri="{FF2B5EF4-FFF2-40B4-BE49-F238E27FC236}">
                  <a16:creationId xmlns:a16="http://schemas.microsoft.com/office/drawing/2014/main" id="{DF9081B7-004A-4316-8F2D-4D58F67770E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396887" y="2784426"/>
              <a:ext cx="116222" cy="142932"/>
            </a:xfrm>
            <a:custGeom>
              <a:avLst/>
              <a:gdLst>
                <a:gd name="T0" fmla="*/ 68 w 68"/>
                <a:gd name="T1" fmla="*/ 84 h 84"/>
                <a:gd name="T2" fmla="*/ 0 w 68"/>
                <a:gd name="T3" fmla="*/ 84 h 84"/>
                <a:gd name="T4" fmla="*/ 0 w 68"/>
                <a:gd name="T5" fmla="*/ 69 h 84"/>
                <a:gd name="T6" fmla="*/ 3 w 68"/>
                <a:gd name="T7" fmla="*/ 68 h 84"/>
                <a:gd name="T8" fmla="*/ 16 w 68"/>
                <a:gd name="T9" fmla="*/ 63 h 84"/>
                <a:gd name="T10" fmla="*/ 16 w 68"/>
                <a:gd name="T11" fmla="*/ 17 h 84"/>
                <a:gd name="T12" fmla="*/ 4 w 68"/>
                <a:gd name="T13" fmla="*/ 8 h 84"/>
                <a:gd name="T14" fmla="*/ 4 w 68"/>
                <a:gd name="T15" fmla="*/ 0 h 84"/>
                <a:gd name="T16" fmla="*/ 52 w 68"/>
                <a:gd name="T17" fmla="*/ 0 h 84"/>
                <a:gd name="T18" fmla="*/ 52 w 68"/>
                <a:gd name="T19" fmla="*/ 63 h 84"/>
                <a:gd name="T20" fmla="*/ 65 w 68"/>
                <a:gd name="T21" fmla="*/ 68 h 84"/>
                <a:gd name="T22" fmla="*/ 68 w 68"/>
                <a:gd name="T23" fmla="*/ 69 h 84"/>
                <a:gd name="T24" fmla="*/ 68 w 68"/>
                <a:gd name="T25" fmla="*/ 84 h 84"/>
                <a:gd name="T26" fmla="*/ 8 w 68"/>
                <a:gd name="T27" fmla="*/ 76 h 84"/>
                <a:gd name="T28" fmla="*/ 60 w 68"/>
                <a:gd name="T29" fmla="*/ 76 h 84"/>
                <a:gd name="T30" fmla="*/ 60 w 68"/>
                <a:gd name="T31" fmla="*/ 75 h 84"/>
                <a:gd name="T32" fmla="*/ 44 w 68"/>
                <a:gd name="T33" fmla="*/ 64 h 84"/>
                <a:gd name="T34" fmla="*/ 44 w 68"/>
                <a:gd name="T35" fmla="*/ 8 h 84"/>
                <a:gd name="T36" fmla="*/ 20 w 68"/>
                <a:gd name="T37" fmla="*/ 8 h 84"/>
                <a:gd name="T38" fmla="*/ 24 w 68"/>
                <a:gd name="T39" fmla="*/ 15 h 84"/>
                <a:gd name="T40" fmla="*/ 24 w 68"/>
                <a:gd name="T41" fmla="*/ 15 h 84"/>
                <a:gd name="T42" fmla="*/ 24 w 68"/>
                <a:gd name="T43" fmla="*/ 64 h 84"/>
                <a:gd name="T44" fmla="*/ 8 w 68"/>
                <a:gd name="T45" fmla="*/ 75 h 84"/>
                <a:gd name="T46" fmla="*/ 8 w 68"/>
                <a:gd name="T4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4">
                  <a:moveTo>
                    <a:pt x="68" y="84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8" y="67"/>
                    <a:pt x="14" y="64"/>
                    <a:pt x="16" y="6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5"/>
                    <a:pt x="12" y="8"/>
                    <a:pt x="4" y="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4" y="64"/>
                    <a:pt x="60" y="66"/>
                    <a:pt x="65" y="68"/>
                  </a:cubicBezTo>
                  <a:cubicBezTo>
                    <a:pt x="68" y="69"/>
                    <a:pt x="68" y="69"/>
                    <a:pt x="68" y="69"/>
                  </a:cubicBezTo>
                  <a:lnTo>
                    <a:pt x="68" y="84"/>
                  </a:lnTo>
                  <a:close/>
                  <a:moveTo>
                    <a:pt x="8" y="76"/>
                  </a:moveTo>
                  <a:cubicBezTo>
                    <a:pt x="60" y="76"/>
                    <a:pt x="60" y="76"/>
                    <a:pt x="60" y="76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44" y="70"/>
                    <a:pt x="44" y="66"/>
                    <a:pt x="44" y="64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3" y="11"/>
                    <a:pt x="24" y="14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66"/>
                    <a:pt x="24" y="71"/>
                    <a:pt x="8" y="75"/>
                  </a:cubicBezTo>
                  <a:lnTo>
                    <a:pt x="8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pic>
        <p:nvPicPr>
          <p:cNvPr id="3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3F6FD1DF-FF2E-42FE-839D-7834F4F0F3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45" name="ICON 1">
            <a:extLst>
              <a:ext uri="{FF2B5EF4-FFF2-40B4-BE49-F238E27FC236}">
                <a16:creationId xmlns:a16="http://schemas.microsoft.com/office/drawing/2014/main" id="{79474857-86BF-46D3-9828-AB2025F1BB7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527779" y="2397965"/>
            <a:ext cx="627462" cy="830550"/>
            <a:chOff x="12717037" y="2922973"/>
            <a:chExt cx="525304" cy="695325"/>
          </a:xfrm>
        </p:grpSpPr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F834DFF1-6F4C-4D2B-B2EE-AE124140F137}"/>
                </a:ext>
              </a:extLst>
            </p:cNvPr>
            <p:cNvSpPr/>
            <p:nvPr/>
          </p:nvSpPr>
          <p:spPr bwMode="gray">
            <a:xfrm>
              <a:off x="12717037" y="2922973"/>
              <a:ext cx="523875" cy="695325"/>
            </a:xfrm>
            <a:custGeom>
              <a:avLst/>
              <a:gdLst>
                <a:gd name="connsiteX0" fmla="*/ 526733 w 523875"/>
                <a:gd name="connsiteY0" fmla="*/ 125254 h 695325"/>
                <a:gd name="connsiteX1" fmla="*/ 526733 w 523875"/>
                <a:gd name="connsiteY1" fmla="*/ 700088 h 695325"/>
                <a:gd name="connsiteX2" fmla="*/ 0 w 523875"/>
                <a:gd name="connsiteY2" fmla="*/ 700088 h 695325"/>
                <a:gd name="connsiteX3" fmla="*/ 0 w 523875"/>
                <a:gd name="connsiteY3" fmla="*/ 0 h 695325"/>
                <a:gd name="connsiteX4" fmla="*/ 402622 w 523875"/>
                <a:gd name="connsiteY4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875" h="695325">
                  <a:moveTo>
                    <a:pt x="526733" y="125254"/>
                  </a:moveTo>
                  <a:lnTo>
                    <a:pt x="526733" y="700088"/>
                  </a:lnTo>
                  <a:lnTo>
                    <a:pt x="0" y="700088"/>
                  </a:lnTo>
                  <a:lnTo>
                    <a:pt x="0" y="0"/>
                  </a:lnTo>
                  <a:lnTo>
                    <a:pt x="402622" y="0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EE30F5FE-3D9F-4164-8E2B-37E334BD236E}"/>
                </a:ext>
              </a:extLst>
            </p:cNvPr>
            <p:cNvSpPr/>
            <p:nvPr/>
          </p:nvSpPr>
          <p:spPr bwMode="gray">
            <a:xfrm>
              <a:off x="12817050" y="339922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24C558DB-15EE-421A-9881-D775AA70F5DC}"/>
                </a:ext>
              </a:extLst>
            </p:cNvPr>
            <p:cNvSpPr/>
            <p:nvPr/>
          </p:nvSpPr>
          <p:spPr bwMode="gray">
            <a:xfrm>
              <a:off x="12817050" y="345637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1FC6C644-D4CC-44AC-ADC8-FB1B72664D9B}"/>
                </a:ext>
              </a:extLst>
            </p:cNvPr>
            <p:cNvSpPr/>
            <p:nvPr/>
          </p:nvSpPr>
          <p:spPr bwMode="gray">
            <a:xfrm>
              <a:off x="12817050" y="351352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BAEC33E1-3C50-4A7F-8D2D-92B6CFBDB489}"/>
                </a:ext>
              </a:extLst>
            </p:cNvPr>
            <p:cNvSpPr/>
            <p:nvPr/>
          </p:nvSpPr>
          <p:spPr bwMode="gray">
            <a:xfrm>
              <a:off x="13118516" y="2922973"/>
              <a:ext cx="123825" cy="123825"/>
            </a:xfrm>
            <a:custGeom>
              <a:avLst/>
              <a:gdLst>
                <a:gd name="connsiteX0" fmla="*/ 0 w 123825"/>
                <a:gd name="connsiteY0" fmla="*/ 0 h 123825"/>
                <a:gd name="connsiteX1" fmla="*/ 0 w 123825"/>
                <a:gd name="connsiteY1" fmla="*/ 125254 h 123825"/>
                <a:gd name="connsiteX2" fmla="*/ 125254 w 123825"/>
                <a:gd name="connsiteY2" fmla="*/ 1252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0" y="0"/>
                  </a:moveTo>
                  <a:lnTo>
                    <a:pt x="0" y="125254"/>
                  </a:lnTo>
                  <a:lnTo>
                    <a:pt x="125254" y="125254"/>
                  </a:lnTo>
                  <a:close/>
                </a:path>
              </a:pathLst>
            </a:custGeom>
            <a:noFill/>
            <a:ln w="19050" cap="sq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63" name="Grafik 29">
              <a:extLst>
                <a:ext uri="{FF2B5EF4-FFF2-40B4-BE49-F238E27FC236}">
                  <a16:creationId xmlns:a16="http://schemas.microsoft.com/office/drawing/2014/main" id="{D16D1766-CDC9-47DC-8D09-0E8A0AECD6B9}"/>
                </a:ext>
              </a:extLst>
            </p:cNvPr>
            <p:cNvGrpSpPr/>
            <p:nvPr/>
          </p:nvGrpSpPr>
          <p:grpSpPr bwMode="gray">
            <a:xfrm>
              <a:off x="12834671" y="3124046"/>
              <a:ext cx="314325" cy="190500"/>
              <a:chOff x="12834671" y="3124046"/>
              <a:chExt cx="314325" cy="190500"/>
            </a:xfrm>
            <a:noFill/>
          </p:grpSpPr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E7AF0E47-FE71-493D-9277-CDE262A7376F}"/>
                  </a:ext>
                </a:extLst>
              </p:cNvPr>
              <p:cNvSpPr/>
              <p:nvPr/>
            </p:nvSpPr>
            <p:spPr bwMode="gray">
              <a:xfrm>
                <a:off x="12834671" y="3272731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7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7"/>
                      <a:pt x="18574" y="37147"/>
                    </a:cubicBezTo>
                    <a:cubicBezTo>
                      <a:pt x="8316" y="37147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6CBBD048-A2B3-4CE5-8D15-A15D673C48B5}"/>
                  </a:ext>
                </a:extLst>
              </p:cNvPr>
              <p:cNvSpPr/>
              <p:nvPr/>
            </p:nvSpPr>
            <p:spPr bwMode="gray">
              <a:xfrm>
                <a:off x="12913728" y="3170528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671EA45A-68C3-4163-B111-7C7AA2C7F1B6}"/>
                  </a:ext>
                </a:extLst>
              </p:cNvPr>
              <p:cNvSpPr/>
              <p:nvPr/>
            </p:nvSpPr>
            <p:spPr bwMode="gray">
              <a:xfrm>
                <a:off x="13029838" y="3277398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D5AD8281-1B51-4581-BA7F-8802DDB7BED5}"/>
                  </a:ext>
                </a:extLst>
              </p:cNvPr>
              <p:cNvSpPr/>
              <p:nvPr/>
            </p:nvSpPr>
            <p:spPr bwMode="gray">
              <a:xfrm>
                <a:off x="13118135" y="3124046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4016D057-1856-426B-A9C1-37A6270C451B}"/>
                  </a:ext>
                </a:extLst>
              </p:cNvPr>
              <p:cNvSpPr/>
              <p:nvPr/>
            </p:nvSpPr>
            <p:spPr bwMode="gray">
              <a:xfrm>
                <a:off x="12862865" y="3203865"/>
                <a:ext cx="57150" cy="66675"/>
              </a:xfrm>
              <a:custGeom>
                <a:avLst/>
                <a:gdLst>
                  <a:gd name="connsiteX0" fmla="*/ 0 w 57150"/>
                  <a:gd name="connsiteY0" fmla="*/ 71533 h 66675"/>
                  <a:gd name="connsiteX1" fmla="*/ 58198 w 57150"/>
                  <a:gd name="connsiteY1" fmla="*/ 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150" h="66675">
                    <a:moveTo>
                      <a:pt x="0" y="71533"/>
                    </a:moveTo>
                    <a:lnTo>
                      <a:pt x="58198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72F0953F-FF9E-4542-A604-ADC4385E3560}"/>
                  </a:ext>
                </a:extLst>
              </p:cNvPr>
              <p:cNvSpPr/>
              <p:nvPr/>
            </p:nvSpPr>
            <p:spPr bwMode="gray">
              <a:xfrm>
                <a:off x="12947066" y="3200246"/>
                <a:ext cx="85725" cy="76200"/>
              </a:xfrm>
              <a:custGeom>
                <a:avLst/>
                <a:gdLst>
                  <a:gd name="connsiteX0" fmla="*/ 0 w 85725"/>
                  <a:gd name="connsiteY0" fmla="*/ 0 h 76200"/>
                  <a:gd name="connsiteX1" fmla="*/ 87440 w 85725"/>
                  <a:gd name="connsiteY1" fmla="*/ 8343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5725" h="76200">
                    <a:moveTo>
                      <a:pt x="0" y="0"/>
                    </a:moveTo>
                    <a:lnTo>
                      <a:pt x="87440" y="83439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2" name="Freihandform: Form 71">
                <a:extLst>
                  <a:ext uri="{FF2B5EF4-FFF2-40B4-BE49-F238E27FC236}">
                    <a16:creationId xmlns:a16="http://schemas.microsoft.com/office/drawing/2014/main" id="{6E198C7D-4449-498A-8824-F7602668652E}"/>
                  </a:ext>
                </a:extLst>
              </p:cNvPr>
              <p:cNvSpPr/>
              <p:nvPr/>
            </p:nvSpPr>
            <p:spPr bwMode="gray">
              <a:xfrm>
                <a:off x="13060128" y="3159098"/>
                <a:ext cx="66675" cy="114300"/>
              </a:xfrm>
              <a:custGeom>
                <a:avLst/>
                <a:gdLst>
                  <a:gd name="connsiteX0" fmla="*/ 0 w 66675"/>
                  <a:gd name="connsiteY0" fmla="*/ 122492 h 114300"/>
                  <a:gd name="connsiteX1" fmla="*/ 68199 w 66675"/>
                  <a:gd name="connsiteY1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114300">
                    <a:moveTo>
                      <a:pt x="0" y="122492"/>
                    </a:moveTo>
                    <a:lnTo>
                      <a:pt x="68199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cxnSp>
        <p:nvCxnSpPr>
          <p:cNvPr id="73" name="Pfeil 3">
            <a:extLst>
              <a:ext uri="{FF2B5EF4-FFF2-40B4-BE49-F238E27FC236}">
                <a16:creationId xmlns:a16="http://schemas.microsoft.com/office/drawing/2014/main" id="{F5B5CBF7-37C8-418C-B16B-7F2BE17F0BF0}"/>
              </a:ext>
            </a:extLst>
          </p:cNvPr>
          <p:cNvCxnSpPr>
            <a:cxnSpLocks noChangeAspect="1"/>
          </p:cNvCxnSpPr>
          <p:nvPr/>
        </p:nvCxnSpPr>
        <p:spPr bwMode="gray">
          <a:xfrm rot="5400000" flipH="1" flipV="1">
            <a:off x="7540480" y="2739630"/>
            <a:ext cx="0" cy="346985"/>
          </a:xfrm>
          <a:prstGeom prst="straightConnector1">
            <a:avLst/>
          </a:prstGeom>
          <a:ln w="19050">
            <a:solidFill>
              <a:srgbClr val="DCE0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Gruppieren 97">
            <a:extLst>
              <a:ext uri="{FF2B5EF4-FFF2-40B4-BE49-F238E27FC236}">
                <a16:creationId xmlns:a16="http://schemas.microsoft.com/office/drawing/2014/main" id="{DDA2D47A-7CE0-44ED-BC50-12873186398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925718" y="2519049"/>
            <a:ext cx="643674" cy="709466"/>
            <a:chOff x="10138892" y="2931763"/>
            <a:chExt cx="710812" cy="783467"/>
          </a:xfrm>
        </p:grpSpPr>
        <p:sp>
          <p:nvSpPr>
            <p:cNvPr id="99" name="Freihandform: Form 98">
              <a:extLst>
                <a:ext uri="{FF2B5EF4-FFF2-40B4-BE49-F238E27FC236}">
                  <a16:creationId xmlns:a16="http://schemas.microsoft.com/office/drawing/2014/main" id="{D5AA91D6-AB36-4A20-9C05-E812830A251F}"/>
                </a:ext>
              </a:extLst>
            </p:cNvPr>
            <p:cNvSpPr/>
            <p:nvPr/>
          </p:nvSpPr>
          <p:spPr bwMode="gray">
            <a:xfrm>
              <a:off x="10138892" y="3321680"/>
              <a:ext cx="708390" cy="393550"/>
            </a:xfrm>
            <a:custGeom>
              <a:avLst/>
              <a:gdLst>
                <a:gd name="connsiteX0" fmla="*/ 873540 w 952952"/>
                <a:gd name="connsiteY0" fmla="*/ 18326 h 529418"/>
                <a:gd name="connsiteX1" fmla="*/ 937884 w 952952"/>
                <a:gd name="connsiteY1" fmla="*/ 18326 h 529418"/>
                <a:gd name="connsiteX2" fmla="*/ 937884 w 952952"/>
                <a:gd name="connsiteY2" fmla="*/ 449191 h 529418"/>
                <a:gd name="connsiteX3" fmla="*/ 868653 w 952952"/>
                <a:gd name="connsiteY3" fmla="*/ 518422 h 529418"/>
                <a:gd name="connsiteX4" fmla="*/ 87558 w 952952"/>
                <a:gd name="connsiteY4" fmla="*/ 518422 h 529418"/>
                <a:gd name="connsiteX5" fmla="*/ 18326 w 952952"/>
                <a:gd name="connsiteY5" fmla="*/ 449191 h 529418"/>
                <a:gd name="connsiteX6" fmla="*/ 18326 w 952952"/>
                <a:gd name="connsiteY6" fmla="*/ 18326 h 529418"/>
                <a:gd name="connsiteX7" fmla="*/ 82671 w 952952"/>
                <a:gd name="connsiteY7" fmla="*/ 18326 h 52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952" h="529418">
                  <a:moveTo>
                    <a:pt x="873540" y="18326"/>
                  </a:moveTo>
                  <a:lnTo>
                    <a:pt x="937884" y="18326"/>
                  </a:lnTo>
                  <a:lnTo>
                    <a:pt x="937884" y="449191"/>
                  </a:lnTo>
                  <a:cubicBezTo>
                    <a:pt x="937884" y="487472"/>
                    <a:pt x="906934" y="518422"/>
                    <a:pt x="868653" y="518422"/>
                  </a:cubicBezTo>
                  <a:lnTo>
                    <a:pt x="87558" y="518422"/>
                  </a:lnTo>
                  <a:cubicBezTo>
                    <a:pt x="49277" y="518422"/>
                    <a:pt x="18326" y="487472"/>
                    <a:pt x="18326" y="449191"/>
                  </a:cubicBezTo>
                  <a:lnTo>
                    <a:pt x="18326" y="18326"/>
                  </a:lnTo>
                  <a:lnTo>
                    <a:pt x="82671" y="18326"/>
                  </a:lnTo>
                </a:path>
              </a:pathLst>
            </a:custGeom>
            <a:noFill/>
            <a:ln w="1905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0" name="Freihandform: Form 99">
              <a:extLst>
                <a:ext uri="{FF2B5EF4-FFF2-40B4-BE49-F238E27FC236}">
                  <a16:creationId xmlns:a16="http://schemas.microsoft.com/office/drawing/2014/main" id="{3AE7900F-4385-4A0B-ABCE-1EADB3AE47C6}"/>
                </a:ext>
              </a:extLst>
            </p:cNvPr>
            <p:cNvSpPr/>
            <p:nvPr/>
          </p:nvSpPr>
          <p:spPr bwMode="gray">
            <a:xfrm>
              <a:off x="10211548" y="3192716"/>
              <a:ext cx="163475" cy="466205"/>
            </a:xfrm>
            <a:custGeom>
              <a:avLst/>
              <a:gdLst>
                <a:gd name="connsiteX0" fmla="*/ 181224 w 219912"/>
                <a:gd name="connsiteY0" fmla="*/ 90816 h 627156"/>
                <a:gd name="connsiteX1" fmla="*/ 181224 w 219912"/>
                <a:gd name="connsiteY1" fmla="*/ 542857 h 627156"/>
                <a:gd name="connsiteX2" fmla="*/ 113621 w 219912"/>
                <a:gd name="connsiteY2" fmla="*/ 610460 h 627156"/>
                <a:gd name="connsiteX3" fmla="*/ 113621 w 219912"/>
                <a:gd name="connsiteY3" fmla="*/ 610460 h 627156"/>
                <a:gd name="connsiteX4" fmla="*/ 46019 w 219912"/>
                <a:gd name="connsiteY4" fmla="*/ 542857 h 627156"/>
                <a:gd name="connsiteX5" fmla="*/ 46019 w 219912"/>
                <a:gd name="connsiteY5" fmla="*/ 90816 h 627156"/>
                <a:gd name="connsiteX6" fmla="*/ 41946 w 219912"/>
                <a:gd name="connsiteY6" fmla="*/ 90816 h 627156"/>
                <a:gd name="connsiteX7" fmla="*/ 18326 w 219912"/>
                <a:gd name="connsiteY7" fmla="*/ 67195 h 627156"/>
                <a:gd name="connsiteX8" fmla="*/ 18326 w 219912"/>
                <a:gd name="connsiteY8" fmla="*/ 18326 h 627156"/>
                <a:gd name="connsiteX9" fmla="*/ 209731 w 219912"/>
                <a:gd name="connsiteY9" fmla="*/ 18326 h 627156"/>
                <a:gd name="connsiteX10" fmla="*/ 209731 w 219912"/>
                <a:gd name="connsiteY10" fmla="*/ 67195 h 627156"/>
                <a:gd name="connsiteX11" fmla="*/ 186111 w 219912"/>
                <a:gd name="connsiteY11" fmla="*/ 90816 h 627156"/>
                <a:gd name="connsiteX12" fmla="*/ 113621 w 219912"/>
                <a:gd name="connsiteY12" fmla="*/ 90816 h 627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9912" h="627156">
                  <a:moveTo>
                    <a:pt x="181224" y="90816"/>
                  </a:moveTo>
                  <a:lnTo>
                    <a:pt x="181224" y="542857"/>
                  </a:lnTo>
                  <a:cubicBezTo>
                    <a:pt x="181224" y="580324"/>
                    <a:pt x="151088" y="610460"/>
                    <a:pt x="113621" y="610460"/>
                  </a:cubicBezTo>
                  <a:lnTo>
                    <a:pt x="113621" y="610460"/>
                  </a:lnTo>
                  <a:cubicBezTo>
                    <a:pt x="76155" y="610460"/>
                    <a:pt x="46019" y="580324"/>
                    <a:pt x="46019" y="542857"/>
                  </a:cubicBezTo>
                  <a:lnTo>
                    <a:pt x="46019" y="90816"/>
                  </a:lnTo>
                  <a:lnTo>
                    <a:pt x="41946" y="90816"/>
                  </a:lnTo>
                  <a:cubicBezTo>
                    <a:pt x="28914" y="90816"/>
                    <a:pt x="18326" y="80227"/>
                    <a:pt x="18326" y="67195"/>
                  </a:cubicBezTo>
                  <a:lnTo>
                    <a:pt x="18326" y="18326"/>
                  </a:lnTo>
                  <a:lnTo>
                    <a:pt x="209731" y="18326"/>
                  </a:lnTo>
                  <a:lnTo>
                    <a:pt x="209731" y="67195"/>
                  </a:lnTo>
                  <a:cubicBezTo>
                    <a:pt x="209731" y="80227"/>
                    <a:pt x="199143" y="90816"/>
                    <a:pt x="186111" y="90816"/>
                  </a:cubicBezTo>
                  <a:lnTo>
                    <a:pt x="113621" y="90816"/>
                  </a:lnTo>
                </a:path>
              </a:pathLst>
            </a:custGeom>
            <a:noFill/>
            <a:ln w="1905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1" name="Freihandform: Form 100">
              <a:extLst>
                <a:ext uri="{FF2B5EF4-FFF2-40B4-BE49-F238E27FC236}">
                  <a16:creationId xmlns:a16="http://schemas.microsoft.com/office/drawing/2014/main" id="{9C1CF09E-B209-423F-B9E2-8DCFBB5BB0CC}"/>
                </a:ext>
              </a:extLst>
            </p:cNvPr>
            <p:cNvSpPr/>
            <p:nvPr/>
          </p:nvSpPr>
          <p:spPr bwMode="gray">
            <a:xfrm>
              <a:off x="10408928" y="3192716"/>
              <a:ext cx="163475" cy="466205"/>
            </a:xfrm>
            <a:custGeom>
              <a:avLst/>
              <a:gdLst>
                <a:gd name="connsiteX0" fmla="*/ 182038 w 219912"/>
                <a:gd name="connsiteY0" fmla="*/ 90816 h 627156"/>
                <a:gd name="connsiteX1" fmla="*/ 182038 w 219912"/>
                <a:gd name="connsiteY1" fmla="*/ 542857 h 627156"/>
                <a:gd name="connsiteX2" fmla="*/ 114436 w 219912"/>
                <a:gd name="connsiteY2" fmla="*/ 610460 h 627156"/>
                <a:gd name="connsiteX3" fmla="*/ 114436 w 219912"/>
                <a:gd name="connsiteY3" fmla="*/ 610460 h 627156"/>
                <a:gd name="connsiteX4" fmla="*/ 46833 w 219912"/>
                <a:gd name="connsiteY4" fmla="*/ 542857 h 627156"/>
                <a:gd name="connsiteX5" fmla="*/ 46833 w 219912"/>
                <a:gd name="connsiteY5" fmla="*/ 90816 h 627156"/>
                <a:gd name="connsiteX6" fmla="*/ 41946 w 219912"/>
                <a:gd name="connsiteY6" fmla="*/ 90816 h 627156"/>
                <a:gd name="connsiteX7" fmla="*/ 18326 w 219912"/>
                <a:gd name="connsiteY7" fmla="*/ 67195 h 627156"/>
                <a:gd name="connsiteX8" fmla="*/ 18326 w 219912"/>
                <a:gd name="connsiteY8" fmla="*/ 18326 h 627156"/>
                <a:gd name="connsiteX9" fmla="*/ 208916 w 219912"/>
                <a:gd name="connsiteY9" fmla="*/ 18326 h 627156"/>
                <a:gd name="connsiteX10" fmla="*/ 208916 w 219912"/>
                <a:gd name="connsiteY10" fmla="*/ 67195 h 627156"/>
                <a:gd name="connsiteX11" fmla="*/ 185296 w 219912"/>
                <a:gd name="connsiteY11" fmla="*/ 90816 h 627156"/>
                <a:gd name="connsiteX12" fmla="*/ 112807 w 219912"/>
                <a:gd name="connsiteY12" fmla="*/ 90816 h 627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9912" h="627156">
                  <a:moveTo>
                    <a:pt x="182038" y="90816"/>
                  </a:moveTo>
                  <a:lnTo>
                    <a:pt x="182038" y="542857"/>
                  </a:lnTo>
                  <a:cubicBezTo>
                    <a:pt x="182038" y="580324"/>
                    <a:pt x="151902" y="610460"/>
                    <a:pt x="114436" y="610460"/>
                  </a:cubicBezTo>
                  <a:lnTo>
                    <a:pt x="114436" y="610460"/>
                  </a:lnTo>
                  <a:cubicBezTo>
                    <a:pt x="76969" y="610460"/>
                    <a:pt x="46833" y="580324"/>
                    <a:pt x="46833" y="542857"/>
                  </a:cubicBezTo>
                  <a:lnTo>
                    <a:pt x="46833" y="90816"/>
                  </a:lnTo>
                  <a:lnTo>
                    <a:pt x="41946" y="90816"/>
                  </a:lnTo>
                  <a:cubicBezTo>
                    <a:pt x="28914" y="90816"/>
                    <a:pt x="18326" y="80227"/>
                    <a:pt x="18326" y="67195"/>
                  </a:cubicBezTo>
                  <a:lnTo>
                    <a:pt x="18326" y="18326"/>
                  </a:lnTo>
                  <a:lnTo>
                    <a:pt x="208916" y="18326"/>
                  </a:lnTo>
                  <a:lnTo>
                    <a:pt x="208916" y="67195"/>
                  </a:lnTo>
                  <a:cubicBezTo>
                    <a:pt x="208916" y="80227"/>
                    <a:pt x="198328" y="90816"/>
                    <a:pt x="185296" y="90816"/>
                  </a:cubicBezTo>
                  <a:lnTo>
                    <a:pt x="112807" y="90816"/>
                  </a:lnTo>
                </a:path>
              </a:pathLst>
            </a:custGeom>
            <a:noFill/>
            <a:ln w="1905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2" name="Freihandform: Form 101">
              <a:extLst>
                <a:ext uri="{FF2B5EF4-FFF2-40B4-BE49-F238E27FC236}">
                  <a16:creationId xmlns:a16="http://schemas.microsoft.com/office/drawing/2014/main" id="{54E6D3C3-7C8D-41DD-8FF5-30FE74078EEE}"/>
                </a:ext>
              </a:extLst>
            </p:cNvPr>
            <p:cNvSpPr/>
            <p:nvPr/>
          </p:nvSpPr>
          <p:spPr bwMode="gray">
            <a:xfrm>
              <a:off x="10606309" y="3192716"/>
              <a:ext cx="163475" cy="466205"/>
            </a:xfrm>
            <a:custGeom>
              <a:avLst/>
              <a:gdLst>
                <a:gd name="connsiteX0" fmla="*/ 182038 w 219912"/>
                <a:gd name="connsiteY0" fmla="*/ 90816 h 627156"/>
                <a:gd name="connsiteX1" fmla="*/ 182038 w 219912"/>
                <a:gd name="connsiteY1" fmla="*/ 542857 h 627156"/>
                <a:gd name="connsiteX2" fmla="*/ 114436 w 219912"/>
                <a:gd name="connsiteY2" fmla="*/ 610460 h 627156"/>
                <a:gd name="connsiteX3" fmla="*/ 114436 w 219912"/>
                <a:gd name="connsiteY3" fmla="*/ 610460 h 627156"/>
                <a:gd name="connsiteX4" fmla="*/ 46833 w 219912"/>
                <a:gd name="connsiteY4" fmla="*/ 542857 h 627156"/>
                <a:gd name="connsiteX5" fmla="*/ 46833 w 219912"/>
                <a:gd name="connsiteY5" fmla="*/ 90816 h 627156"/>
                <a:gd name="connsiteX6" fmla="*/ 41946 w 219912"/>
                <a:gd name="connsiteY6" fmla="*/ 90816 h 627156"/>
                <a:gd name="connsiteX7" fmla="*/ 18326 w 219912"/>
                <a:gd name="connsiteY7" fmla="*/ 67195 h 627156"/>
                <a:gd name="connsiteX8" fmla="*/ 18326 w 219912"/>
                <a:gd name="connsiteY8" fmla="*/ 18326 h 627156"/>
                <a:gd name="connsiteX9" fmla="*/ 208916 w 219912"/>
                <a:gd name="connsiteY9" fmla="*/ 18326 h 627156"/>
                <a:gd name="connsiteX10" fmla="*/ 208916 w 219912"/>
                <a:gd name="connsiteY10" fmla="*/ 67195 h 627156"/>
                <a:gd name="connsiteX11" fmla="*/ 185296 w 219912"/>
                <a:gd name="connsiteY11" fmla="*/ 90816 h 627156"/>
                <a:gd name="connsiteX12" fmla="*/ 112807 w 219912"/>
                <a:gd name="connsiteY12" fmla="*/ 90816 h 627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9912" h="627156">
                  <a:moveTo>
                    <a:pt x="182038" y="90816"/>
                  </a:moveTo>
                  <a:lnTo>
                    <a:pt x="182038" y="542857"/>
                  </a:lnTo>
                  <a:cubicBezTo>
                    <a:pt x="182038" y="580324"/>
                    <a:pt x="151902" y="610460"/>
                    <a:pt x="114436" y="610460"/>
                  </a:cubicBezTo>
                  <a:lnTo>
                    <a:pt x="114436" y="610460"/>
                  </a:lnTo>
                  <a:cubicBezTo>
                    <a:pt x="76969" y="610460"/>
                    <a:pt x="46833" y="580324"/>
                    <a:pt x="46833" y="542857"/>
                  </a:cubicBezTo>
                  <a:lnTo>
                    <a:pt x="46833" y="90816"/>
                  </a:lnTo>
                  <a:lnTo>
                    <a:pt x="41946" y="90816"/>
                  </a:lnTo>
                  <a:cubicBezTo>
                    <a:pt x="28914" y="90816"/>
                    <a:pt x="18326" y="80227"/>
                    <a:pt x="18326" y="67195"/>
                  </a:cubicBezTo>
                  <a:lnTo>
                    <a:pt x="18326" y="18326"/>
                  </a:lnTo>
                  <a:lnTo>
                    <a:pt x="208916" y="18326"/>
                  </a:lnTo>
                  <a:lnTo>
                    <a:pt x="208916" y="67195"/>
                  </a:lnTo>
                  <a:cubicBezTo>
                    <a:pt x="208916" y="80227"/>
                    <a:pt x="198328" y="90816"/>
                    <a:pt x="185296" y="90816"/>
                  </a:cubicBezTo>
                  <a:lnTo>
                    <a:pt x="112807" y="90816"/>
                  </a:lnTo>
                </a:path>
              </a:pathLst>
            </a:custGeom>
            <a:noFill/>
            <a:ln w="1905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3" name="Freihandform: Form 102">
              <a:extLst>
                <a:ext uri="{FF2B5EF4-FFF2-40B4-BE49-F238E27FC236}">
                  <a16:creationId xmlns:a16="http://schemas.microsoft.com/office/drawing/2014/main" id="{E3EEFD30-4E12-4F97-A37F-FB669008EC15}"/>
                </a:ext>
              </a:extLst>
            </p:cNvPr>
            <p:cNvSpPr/>
            <p:nvPr/>
          </p:nvSpPr>
          <p:spPr bwMode="gray">
            <a:xfrm>
              <a:off x="10546973" y="2931763"/>
              <a:ext cx="302731" cy="121092"/>
            </a:xfrm>
            <a:custGeom>
              <a:avLst/>
              <a:gdLst>
                <a:gd name="connsiteX0" fmla="*/ 18326 w 407244"/>
                <a:gd name="connsiteY0" fmla="*/ 149459 h 162897"/>
                <a:gd name="connsiteX1" fmla="*/ 19140 w 407244"/>
                <a:gd name="connsiteY1" fmla="*/ 18326 h 162897"/>
                <a:gd name="connsiteX2" fmla="*/ 345751 w 407244"/>
                <a:gd name="connsiteY2" fmla="*/ 19141 h 162897"/>
                <a:gd name="connsiteX3" fmla="*/ 392177 w 407244"/>
                <a:gd name="connsiteY3" fmla="*/ 65566 h 162897"/>
                <a:gd name="connsiteX4" fmla="*/ 392177 w 407244"/>
                <a:gd name="connsiteY4" fmla="*/ 104662 h 162897"/>
                <a:gd name="connsiteX5" fmla="*/ 345751 w 407244"/>
                <a:gd name="connsiteY5" fmla="*/ 151088 h 162897"/>
                <a:gd name="connsiteX6" fmla="*/ 18326 w 407244"/>
                <a:gd name="connsiteY6" fmla="*/ 149459 h 162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7244" h="162897">
                  <a:moveTo>
                    <a:pt x="18326" y="149459"/>
                  </a:moveTo>
                  <a:lnTo>
                    <a:pt x="19140" y="18326"/>
                  </a:lnTo>
                  <a:lnTo>
                    <a:pt x="345751" y="19141"/>
                  </a:lnTo>
                  <a:cubicBezTo>
                    <a:pt x="371000" y="19141"/>
                    <a:pt x="392177" y="40317"/>
                    <a:pt x="392177" y="65566"/>
                  </a:cubicBezTo>
                  <a:lnTo>
                    <a:pt x="392177" y="104662"/>
                  </a:lnTo>
                  <a:cubicBezTo>
                    <a:pt x="392177" y="129911"/>
                    <a:pt x="371000" y="151088"/>
                    <a:pt x="345751" y="151088"/>
                  </a:cubicBezTo>
                  <a:lnTo>
                    <a:pt x="18326" y="149459"/>
                  </a:lnTo>
                  <a:close/>
                </a:path>
              </a:pathLst>
            </a:custGeom>
            <a:noFill/>
            <a:ln w="19050" cap="rnd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4" name="Freihandform: Form 103">
              <a:extLst>
                <a:ext uri="{FF2B5EF4-FFF2-40B4-BE49-F238E27FC236}">
                  <a16:creationId xmlns:a16="http://schemas.microsoft.com/office/drawing/2014/main" id="{88684A68-1B1E-489E-93ED-36415D8E5B2B}"/>
                </a:ext>
              </a:extLst>
            </p:cNvPr>
            <p:cNvSpPr/>
            <p:nvPr/>
          </p:nvSpPr>
          <p:spPr bwMode="gray">
            <a:xfrm>
              <a:off x="10282992" y="2952348"/>
              <a:ext cx="290622" cy="78710"/>
            </a:xfrm>
            <a:custGeom>
              <a:avLst/>
              <a:gdLst>
                <a:gd name="connsiteX0" fmla="*/ 56607 w 390954"/>
                <a:gd name="connsiteY0" fmla="*/ 94888 h 105883"/>
                <a:gd name="connsiteX1" fmla="*/ 373443 w 390954"/>
                <a:gd name="connsiteY1" fmla="*/ 94888 h 105883"/>
                <a:gd name="connsiteX2" fmla="*/ 373443 w 390954"/>
                <a:gd name="connsiteY2" fmla="*/ 18326 h 105883"/>
                <a:gd name="connsiteX3" fmla="*/ 56607 w 390954"/>
                <a:gd name="connsiteY3" fmla="*/ 18326 h 105883"/>
                <a:gd name="connsiteX4" fmla="*/ 18326 w 390954"/>
                <a:gd name="connsiteY4" fmla="*/ 56607 h 105883"/>
                <a:gd name="connsiteX5" fmla="*/ 18326 w 390954"/>
                <a:gd name="connsiteY5" fmla="*/ 56607 h 105883"/>
                <a:gd name="connsiteX6" fmla="*/ 56607 w 390954"/>
                <a:gd name="connsiteY6" fmla="*/ 94888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0954" h="105883">
                  <a:moveTo>
                    <a:pt x="56607" y="94888"/>
                  </a:moveTo>
                  <a:lnTo>
                    <a:pt x="373443" y="94888"/>
                  </a:lnTo>
                  <a:lnTo>
                    <a:pt x="373443" y="18326"/>
                  </a:lnTo>
                  <a:lnTo>
                    <a:pt x="56607" y="18326"/>
                  </a:lnTo>
                  <a:cubicBezTo>
                    <a:pt x="35430" y="18326"/>
                    <a:pt x="18326" y="35430"/>
                    <a:pt x="18326" y="56607"/>
                  </a:cubicBezTo>
                  <a:lnTo>
                    <a:pt x="18326" y="56607"/>
                  </a:lnTo>
                  <a:cubicBezTo>
                    <a:pt x="18326" y="77784"/>
                    <a:pt x="35430" y="94888"/>
                    <a:pt x="56607" y="94888"/>
                  </a:cubicBezTo>
                  <a:close/>
                </a:path>
              </a:pathLst>
            </a:custGeom>
            <a:noFill/>
            <a:ln w="19050" cap="rnd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5" name="Freihandform: Form 104">
              <a:extLst>
                <a:ext uri="{FF2B5EF4-FFF2-40B4-BE49-F238E27FC236}">
                  <a16:creationId xmlns:a16="http://schemas.microsoft.com/office/drawing/2014/main" id="{422B0D3E-3DC6-45F3-B002-C0A58B3D4FDF}"/>
                </a:ext>
              </a:extLst>
            </p:cNvPr>
            <p:cNvSpPr/>
            <p:nvPr/>
          </p:nvSpPr>
          <p:spPr bwMode="gray">
            <a:xfrm>
              <a:off x="10247269" y="3047406"/>
              <a:ext cx="96874" cy="127147"/>
            </a:xfrm>
            <a:custGeom>
              <a:avLst/>
              <a:gdLst>
                <a:gd name="connsiteX0" fmla="*/ 114436 w 130318"/>
                <a:gd name="connsiteY0" fmla="*/ 105476 h 171042"/>
                <a:gd name="connsiteX1" fmla="*/ 66381 w 130318"/>
                <a:gd name="connsiteY1" fmla="*/ 18326 h 171042"/>
                <a:gd name="connsiteX2" fmla="*/ 18326 w 130318"/>
                <a:gd name="connsiteY2" fmla="*/ 105476 h 171042"/>
                <a:gd name="connsiteX3" fmla="*/ 66381 w 130318"/>
                <a:gd name="connsiteY3" fmla="*/ 153531 h 171042"/>
                <a:gd name="connsiteX4" fmla="*/ 66381 w 130318"/>
                <a:gd name="connsiteY4" fmla="*/ 153531 h 171042"/>
                <a:gd name="connsiteX5" fmla="*/ 66381 w 130318"/>
                <a:gd name="connsiteY5" fmla="*/ 153531 h 171042"/>
                <a:gd name="connsiteX6" fmla="*/ 66381 w 130318"/>
                <a:gd name="connsiteY6" fmla="*/ 153531 h 171042"/>
                <a:gd name="connsiteX7" fmla="*/ 66381 w 130318"/>
                <a:gd name="connsiteY7" fmla="*/ 153531 h 171042"/>
                <a:gd name="connsiteX8" fmla="*/ 114436 w 130318"/>
                <a:gd name="connsiteY8" fmla="*/ 105476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318" h="171042">
                  <a:moveTo>
                    <a:pt x="114436" y="105476"/>
                  </a:moveTo>
                  <a:cubicBezTo>
                    <a:pt x="114436" y="67195"/>
                    <a:pt x="66381" y="18326"/>
                    <a:pt x="66381" y="18326"/>
                  </a:cubicBezTo>
                  <a:cubicBezTo>
                    <a:pt x="66381" y="18326"/>
                    <a:pt x="18326" y="67195"/>
                    <a:pt x="18326" y="105476"/>
                  </a:cubicBezTo>
                  <a:cubicBezTo>
                    <a:pt x="18326" y="132355"/>
                    <a:pt x="39503" y="153531"/>
                    <a:pt x="66381" y="153531"/>
                  </a:cubicBezTo>
                  <a:lnTo>
                    <a:pt x="66381" y="153531"/>
                  </a:lnTo>
                  <a:lnTo>
                    <a:pt x="66381" y="153531"/>
                  </a:lnTo>
                  <a:lnTo>
                    <a:pt x="66381" y="153531"/>
                  </a:lnTo>
                  <a:lnTo>
                    <a:pt x="66381" y="153531"/>
                  </a:lnTo>
                  <a:cubicBezTo>
                    <a:pt x="93259" y="153531"/>
                    <a:pt x="114436" y="132355"/>
                    <a:pt x="114436" y="105476"/>
                  </a:cubicBezTo>
                  <a:close/>
                </a:path>
              </a:pathLst>
            </a:custGeom>
            <a:noFill/>
            <a:ln w="19050" cap="rnd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34566909-E88C-4A43-ABA3-9D4ABFD4D4C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316493" y="2235814"/>
            <a:ext cx="447974" cy="558000"/>
            <a:chOff x="7316493" y="2235814"/>
            <a:chExt cx="447974" cy="558000"/>
          </a:xfrm>
        </p:grpSpPr>
        <p:grpSp>
          <p:nvGrpSpPr>
            <p:cNvPr id="75" name="ICON 6">
              <a:extLst>
                <a:ext uri="{FF2B5EF4-FFF2-40B4-BE49-F238E27FC236}">
                  <a16:creationId xmlns:a16="http://schemas.microsoft.com/office/drawing/2014/main" id="{EB3A299D-8C58-42E5-A386-E9D30DD8C48E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7316493" y="2235814"/>
              <a:ext cx="447974" cy="558000"/>
              <a:chOff x="4701014" y="2656905"/>
              <a:chExt cx="542925" cy="676275"/>
            </a:xfrm>
          </p:grpSpPr>
          <p:sp>
            <p:nvSpPr>
              <p:cNvPr id="76" name="Freihandform: Form 75">
                <a:extLst>
                  <a:ext uri="{FF2B5EF4-FFF2-40B4-BE49-F238E27FC236}">
                    <a16:creationId xmlns:a16="http://schemas.microsoft.com/office/drawing/2014/main" id="{2326E343-E083-46E0-9563-13B7D8ADE9D2}"/>
                  </a:ext>
                </a:extLst>
              </p:cNvPr>
              <p:cNvSpPr/>
              <p:nvPr/>
            </p:nvSpPr>
            <p:spPr bwMode="gray">
              <a:xfrm>
                <a:off x="4701014" y="2656905"/>
                <a:ext cx="542925" cy="676275"/>
              </a:xfrm>
              <a:custGeom>
                <a:avLst/>
                <a:gdLst>
                  <a:gd name="connsiteX0" fmla="*/ 228600 w 542925"/>
                  <a:gd name="connsiteY0" fmla="*/ 646367 h 676275"/>
                  <a:gd name="connsiteX1" fmla="*/ 275939 w 542925"/>
                  <a:gd name="connsiteY1" fmla="*/ 677894 h 676275"/>
                  <a:gd name="connsiteX2" fmla="*/ 323279 w 542925"/>
                  <a:gd name="connsiteY2" fmla="*/ 646367 h 676275"/>
                  <a:gd name="connsiteX3" fmla="*/ 551879 w 542925"/>
                  <a:gd name="connsiteY3" fmla="*/ 220694 h 676275"/>
                  <a:gd name="connsiteX4" fmla="*/ 551879 w 542925"/>
                  <a:gd name="connsiteY4" fmla="*/ 90678 h 676275"/>
                  <a:gd name="connsiteX5" fmla="*/ 275844 w 542925"/>
                  <a:gd name="connsiteY5" fmla="*/ 0 h 676275"/>
                  <a:gd name="connsiteX6" fmla="*/ 0 w 542925"/>
                  <a:gd name="connsiteY6" fmla="*/ 90678 h 676275"/>
                  <a:gd name="connsiteX7" fmla="*/ 0 w 542925"/>
                  <a:gd name="connsiteY7" fmla="*/ 220790 h 676275"/>
                  <a:gd name="connsiteX8" fmla="*/ 228600 w 542925"/>
                  <a:gd name="connsiteY8" fmla="*/ 646367 h 676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2925" h="676275">
                    <a:moveTo>
                      <a:pt x="228600" y="646367"/>
                    </a:moveTo>
                    <a:lnTo>
                      <a:pt x="275939" y="677894"/>
                    </a:lnTo>
                    <a:lnTo>
                      <a:pt x="323279" y="646367"/>
                    </a:lnTo>
                    <a:cubicBezTo>
                      <a:pt x="465106" y="551783"/>
                      <a:pt x="551879" y="390239"/>
                      <a:pt x="551879" y="220694"/>
                    </a:cubicBezTo>
                    <a:lnTo>
                      <a:pt x="551879" y="90678"/>
                    </a:lnTo>
                    <a:lnTo>
                      <a:pt x="275844" y="0"/>
                    </a:lnTo>
                    <a:lnTo>
                      <a:pt x="0" y="90678"/>
                    </a:lnTo>
                    <a:lnTo>
                      <a:pt x="0" y="220790"/>
                    </a:lnTo>
                    <a:cubicBezTo>
                      <a:pt x="0" y="390144"/>
                      <a:pt x="86678" y="551783"/>
                      <a:pt x="228600" y="646367"/>
                    </a:cubicBezTo>
                    <a:close/>
                  </a:path>
                </a:pathLst>
              </a:custGeom>
              <a:solidFill>
                <a:srgbClr val="009CB4"/>
              </a:solidFill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7" name="Freihandform: Form 76">
                <a:extLst>
                  <a:ext uri="{FF2B5EF4-FFF2-40B4-BE49-F238E27FC236}">
                    <a16:creationId xmlns:a16="http://schemas.microsoft.com/office/drawing/2014/main" id="{4CB77AB5-0941-423C-ABEC-A1E79ED74C21}"/>
                  </a:ext>
                </a:extLst>
              </p:cNvPr>
              <p:cNvSpPr/>
              <p:nvPr/>
            </p:nvSpPr>
            <p:spPr bwMode="gray">
              <a:xfrm>
                <a:off x="4909611" y="2792351"/>
                <a:ext cx="133350" cy="342900"/>
              </a:xfrm>
              <a:custGeom>
                <a:avLst/>
                <a:gdLst>
                  <a:gd name="connsiteX0" fmla="*/ 100298 w 133350"/>
                  <a:gd name="connsiteY0" fmla="*/ 241173 h 342900"/>
                  <a:gd name="connsiteX1" fmla="*/ 121349 w 133350"/>
                  <a:gd name="connsiteY1" fmla="*/ 285560 h 342900"/>
                  <a:gd name="connsiteX2" fmla="*/ 101632 w 133350"/>
                  <a:gd name="connsiteY2" fmla="*/ 328041 h 342900"/>
                  <a:gd name="connsiteX3" fmla="*/ 50387 w 133350"/>
                  <a:gd name="connsiteY3" fmla="*/ 345186 h 342900"/>
                  <a:gd name="connsiteX4" fmla="*/ 2286 w 133350"/>
                  <a:gd name="connsiteY4" fmla="*/ 334137 h 342900"/>
                  <a:gd name="connsiteX5" fmla="*/ 2286 w 133350"/>
                  <a:gd name="connsiteY5" fmla="*/ 312420 h 342900"/>
                  <a:gd name="connsiteX6" fmla="*/ 50864 w 133350"/>
                  <a:gd name="connsiteY6" fmla="*/ 326612 h 342900"/>
                  <a:gd name="connsiteX7" fmla="*/ 87440 w 133350"/>
                  <a:gd name="connsiteY7" fmla="*/ 315373 h 342900"/>
                  <a:gd name="connsiteX8" fmla="*/ 99822 w 133350"/>
                  <a:gd name="connsiteY8" fmla="*/ 286036 h 342900"/>
                  <a:gd name="connsiteX9" fmla="*/ 93059 w 133350"/>
                  <a:gd name="connsiteY9" fmla="*/ 263462 h 342900"/>
                  <a:gd name="connsiteX10" fmla="*/ 61913 w 133350"/>
                  <a:gd name="connsiteY10" fmla="*/ 241078 h 342900"/>
                  <a:gd name="connsiteX11" fmla="*/ 11335 w 133350"/>
                  <a:gd name="connsiteY11" fmla="*/ 205454 h 342900"/>
                  <a:gd name="connsiteX12" fmla="*/ 0 w 133350"/>
                  <a:gd name="connsiteY12" fmla="*/ 167164 h 342900"/>
                  <a:gd name="connsiteX13" fmla="*/ 35909 w 133350"/>
                  <a:gd name="connsiteY13" fmla="*/ 110395 h 342900"/>
                  <a:gd name="connsiteX14" fmla="*/ 8668 w 133350"/>
                  <a:gd name="connsiteY14" fmla="*/ 61817 h 342900"/>
                  <a:gd name="connsiteX15" fmla="*/ 26860 w 133350"/>
                  <a:gd name="connsiteY15" fmla="*/ 17050 h 342900"/>
                  <a:gd name="connsiteX16" fmla="*/ 77153 w 133350"/>
                  <a:gd name="connsiteY16" fmla="*/ 0 h 342900"/>
                  <a:gd name="connsiteX17" fmla="*/ 120396 w 133350"/>
                  <a:gd name="connsiteY17" fmla="*/ 8191 h 342900"/>
                  <a:gd name="connsiteX18" fmla="*/ 120396 w 133350"/>
                  <a:gd name="connsiteY18" fmla="*/ 29432 h 342900"/>
                  <a:gd name="connsiteX19" fmla="*/ 76676 w 133350"/>
                  <a:gd name="connsiteY19" fmla="*/ 18574 h 342900"/>
                  <a:gd name="connsiteX20" fmla="*/ 29909 w 133350"/>
                  <a:gd name="connsiteY20" fmla="*/ 60293 h 342900"/>
                  <a:gd name="connsiteX21" fmla="*/ 42196 w 133350"/>
                  <a:gd name="connsiteY21" fmla="*/ 89535 h 342900"/>
                  <a:gd name="connsiteX22" fmla="*/ 89344 w 133350"/>
                  <a:gd name="connsiteY22" fmla="*/ 116586 h 342900"/>
                  <a:gd name="connsiteX23" fmla="*/ 134398 w 133350"/>
                  <a:gd name="connsiteY23" fmla="*/ 178403 h 342900"/>
                  <a:gd name="connsiteX24" fmla="*/ 100298 w 133350"/>
                  <a:gd name="connsiteY24" fmla="*/ 241173 h 342900"/>
                  <a:gd name="connsiteX25" fmla="*/ 53340 w 133350"/>
                  <a:gd name="connsiteY25" fmla="*/ 120777 h 342900"/>
                  <a:gd name="connsiteX26" fmla="*/ 21431 w 133350"/>
                  <a:gd name="connsiteY26" fmla="*/ 165830 h 342900"/>
                  <a:gd name="connsiteX27" fmla="*/ 34481 w 133350"/>
                  <a:gd name="connsiteY27" fmla="*/ 200311 h 342900"/>
                  <a:gd name="connsiteX28" fmla="*/ 84106 w 133350"/>
                  <a:gd name="connsiteY28" fmla="*/ 229267 h 342900"/>
                  <a:gd name="connsiteX29" fmla="*/ 106299 w 133350"/>
                  <a:gd name="connsiteY29" fmla="*/ 207073 h 342900"/>
                  <a:gd name="connsiteX30" fmla="*/ 113157 w 133350"/>
                  <a:gd name="connsiteY30" fmla="*/ 178498 h 342900"/>
                  <a:gd name="connsiteX31" fmla="*/ 102489 w 133350"/>
                  <a:gd name="connsiteY31" fmla="*/ 149638 h 342900"/>
                  <a:gd name="connsiteX32" fmla="*/ 53340 w 133350"/>
                  <a:gd name="connsiteY32" fmla="*/ 120777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33350" h="342900">
                    <a:moveTo>
                      <a:pt x="100298" y="241173"/>
                    </a:moveTo>
                    <a:cubicBezTo>
                      <a:pt x="114300" y="251650"/>
                      <a:pt x="121349" y="266414"/>
                      <a:pt x="121349" y="285560"/>
                    </a:cubicBezTo>
                    <a:cubicBezTo>
                      <a:pt x="121349" y="302419"/>
                      <a:pt x="114776" y="316611"/>
                      <a:pt x="101632" y="328041"/>
                    </a:cubicBezTo>
                    <a:cubicBezTo>
                      <a:pt x="88487" y="339471"/>
                      <a:pt x="71438" y="345186"/>
                      <a:pt x="50387" y="345186"/>
                    </a:cubicBezTo>
                    <a:cubicBezTo>
                      <a:pt x="34576" y="345186"/>
                      <a:pt x="18574" y="341471"/>
                      <a:pt x="2286" y="334137"/>
                    </a:cubicBezTo>
                    <a:lnTo>
                      <a:pt x="2286" y="312420"/>
                    </a:lnTo>
                    <a:cubicBezTo>
                      <a:pt x="19717" y="321850"/>
                      <a:pt x="35909" y="326612"/>
                      <a:pt x="50864" y="326612"/>
                    </a:cubicBezTo>
                    <a:cubicBezTo>
                      <a:pt x="66961" y="326612"/>
                      <a:pt x="79153" y="322897"/>
                      <a:pt x="87440" y="315373"/>
                    </a:cubicBezTo>
                    <a:cubicBezTo>
                      <a:pt x="95726" y="307943"/>
                      <a:pt x="99822" y="298133"/>
                      <a:pt x="99822" y="286036"/>
                    </a:cubicBezTo>
                    <a:cubicBezTo>
                      <a:pt x="99822" y="278035"/>
                      <a:pt x="97536" y="270510"/>
                      <a:pt x="93059" y="263462"/>
                    </a:cubicBezTo>
                    <a:cubicBezTo>
                      <a:pt x="88583" y="256413"/>
                      <a:pt x="78200" y="248888"/>
                      <a:pt x="61913" y="241078"/>
                    </a:cubicBezTo>
                    <a:cubicBezTo>
                      <a:pt x="35719" y="228695"/>
                      <a:pt x="18859" y="216789"/>
                      <a:pt x="11335" y="205454"/>
                    </a:cubicBezTo>
                    <a:cubicBezTo>
                      <a:pt x="3810" y="194120"/>
                      <a:pt x="0" y="181356"/>
                      <a:pt x="0" y="167164"/>
                    </a:cubicBezTo>
                    <a:cubicBezTo>
                      <a:pt x="0" y="141732"/>
                      <a:pt x="12002" y="122777"/>
                      <a:pt x="35909" y="110395"/>
                    </a:cubicBezTo>
                    <a:cubicBezTo>
                      <a:pt x="17717" y="98107"/>
                      <a:pt x="8668" y="81915"/>
                      <a:pt x="8668" y="61817"/>
                    </a:cubicBezTo>
                    <a:cubicBezTo>
                      <a:pt x="8668" y="43339"/>
                      <a:pt x="14764" y="28384"/>
                      <a:pt x="26860" y="17050"/>
                    </a:cubicBezTo>
                    <a:cubicBezTo>
                      <a:pt x="38957" y="5715"/>
                      <a:pt x="55721" y="0"/>
                      <a:pt x="77153" y="0"/>
                    </a:cubicBezTo>
                    <a:cubicBezTo>
                      <a:pt x="93440" y="0"/>
                      <a:pt x="107823" y="2762"/>
                      <a:pt x="120396" y="8191"/>
                    </a:cubicBezTo>
                    <a:lnTo>
                      <a:pt x="120396" y="29432"/>
                    </a:lnTo>
                    <a:cubicBezTo>
                      <a:pt x="107728" y="22193"/>
                      <a:pt x="93155" y="18574"/>
                      <a:pt x="76676" y="18574"/>
                    </a:cubicBezTo>
                    <a:cubicBezTo>
                      <a:pt x="45530" y="18574"/>
                      <a:pt x="29909" y="32480"/>
                      <a:pt x="29909" y="60293"/>
                    </a:cubicBezTo>
                    <a:cubicBezTo>
                      <a:pt x="29909" y="72104"/>
                      <a:pt x="34004" y="81915"/>
                      <a:pt x="42196" y="89535"/>
                    </a:cubicBezTo>
                    <a:cubicBezTo>
                      <a:pt x="50387" y="97250"/>
                      <a:pt x="66104" y="106204"/>
                      <a:pt x="89344" y="116586"/>
                    </a:cubicBezTo>
                    <a:cubicBezTo>
                      <a:pt x="119348" y="130492"/>
                      <a:pt x="134398" y="151066"/>
                      <a:pt x="134398" y="178403"/>
                    </a:cubicBezTo>
                    <a:cubicBezTo>
                      <a:pt x="134493" y="202406"/>
                      <a:pt x="123063" y="223266"/>
                      <a:pt x="100298" y="241173"/>
                    </a:cubicBezTo>
                    <a:close/>
                    <a:moveTo>
                      <a:pt x="53340" y="120777"/>
                    </a:moveTo>
                    <a:cubicBezTo>
                      <a:pt x="32099" y="130397"/>
                      <a:pt x="21431" y="145352"/>
                      <a:pt x="21431" y="165830"/>
                    </a:cubicBezTo>
                    <a:cubicBezTo>
                      <a:pt x="21431" y="180308"/>
                      <a:pt x="25813" y="191834"/>
                      <a:pt x="34481" y="200311"/>
                    </a:cubicBezTo>
                    <a:cubicBezTo>
                      <a:pt x="43148" y="208788"/>
                      <a:pt x="59722" y="218408"/>
                      <a:pt x="84106" y="229267"/>
                    </a:cubicBezTo>
                    <a:cubicBezTo>
                      <a:pt x="94298" y="221742"/>
                      <a:pt x="101727" y="214313"/>
                      <a:pt x="106299" y="207073"/>
                    </a:cubicBezTo>
                    <a:cubicBezTo>
                      <a:pt x="110871" y="199835"/>
                      <a:pt x="113157" y="190310"/>
                      <a:pt x="113157" y="178498"/>
                    </a:cubicBezTo>
                    <a:cubicBezTo>
                      <a:pt x="113157" y="167164"/>
                      <a:pt x="109633" y="157543"/>
                      <a:pt x="102489" y="149638"/>
                    </a:cubicBezTo>
                    <a:cubicBezTo>
                      <a:pt x="95440" y="141732"/>
                      <a:pt x="79058" y="132112"/>
                      <a:pt x="53340" y="120777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106" name="ICON 11">
              <a:extLst>
                <a:ext uri="{FF2B5EF4-FFF2-40B4-BE49-F238E27FC236}">
                  <a16:creationId xmlns:a16="http://schemas.microsoft.com/office/drawing/2014/main" id="{01CFFFB9-1F55-45D6-B094-5BF96B327E35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7325853" y="2240868"/>
              <a:ext cx="429254" cy="429254"/>
              <a:chOff x="6877050" y="1466850"/>
              <a:chExt cx="302329" cy="302329"/>
            </a:xfrm>
          </p:grpSpPr>
          <p:cxnSp>
            <p:nvCxnSpPr>
              <p:cNvPr id="107" name="Gerader Verbinder 106">
                <a:extLst>
                  <a:ext uri="{FF2B5EF4-FFF2-40B4-BE49-F238E27FC236}">
                    <a16:creationId xmlns:a16="http://schemas.microsoft.com/office/drawing/2014/main" id="{EEEE04F8-63FE-451A-9120-1CB92EEDED06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>
                <a:off x="6877050" y="1466850"/>
                <a:ext cx="302329" cy="302329"/>
              </a:xfrm>
              <a:prstGeom prst="line">
                <a:avLst/>
              </a:prstGeom>
              <a:ln w="25400">
                <a:solidFill>
                  <a:srgbClr val="DCE04B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Gerader Verbinder 107">
                <a:extLst>
                  <a:ext uri="{FF2B5EF4-FFF2-40B4-BE49-F238E27FC236}">
                    <a16:creationId xmlns:a16="http://schemas.microsoft.com/office/drawing/2014/main" id="{6BDD79AE-054B-4747-8EB6-8B619E46ABB2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>
                <a:off x="6877050" y="1466850"/>
                <a:ext cx="302329" cy="302329"/>
              </a:xfrm>
              <a:prstGeom prst="line">
                <a:avLst/>
              </a:prstGeom>
              <a:ln w="25400">
                <a:solidFill>
                  <a:srgbClr val="DCE04B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F489737B-3F03-49CF-A267-6D1F4AAB2FB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87636" y="1961868"/>
            <a:ext cx="1362376" cy="1398994"/>
            <a:chOff x="687636" y="1961868"/>
            <a:chExt cx="1362376" cy="1398994"/>
          </a:xfrm>
        </p:grpSpPr>
        <p:grpSp>
          <p:nvGrpSpPr>
            <p:cNvPr id="138" name="ICON 6">
              <a:extLst>
                <a:ext uri="{FF2B5EF4-FFF2-40B4-BE49-F238E27FC236}">
                  <a16:creationId xmlns:a16="http://schemas.microsoft.com/office/drawing/2014/main" id="{30F2EFC5-F9FE-4CE0-902A-8591F85EAC0A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142418" y="1961868"/>
              <a:ext cx="447974" cy="558000"/>
              <a:chOff x="4701014" y="2656905"/>
              <a:chExt cx="542925" cy="676275"/>
            </a:xfrm>
          </p:grpSpPr>
          <p:sp>
            <p:nvSpPr>
              <p:cNvPr id="142" name="Freihandform: Form 141">
                <a:extLst>
                  <a:ext uri="{FF2B5EF4-FFF2-40B4-BE49-F238E27FC236}">
                    <a16:creationId xmlns:a16="http://schemas.microsoft.com/office/drawing/2014/main" id="{8021F91E-B399-4A8C-BC0E-E3E9CACCDBA7}"/>
                  </a:ext>
                </a:extLst>
              </p:cNvPr>
              <p:cNvSpPr/>
              <p:nvPr/>
            </p:nvSpPr>
            <p:spPr bwMode="gray">
              <a:xfrm>
                <a:off x="4701014" y="2656905"/>
                <a:ext cx="542925" cy="676275"/>
              </a:xfrm>
              <a:custGeom>
                <a:avLst/>
                <a:gdLst>
                  <a:gd name="connsiteX0" fmla="*/ 228600 w 542925"/>
                  <a:gd name="connsiteY0" fmla="*/ 646367 h 676275"/>
                  <a:gd name="connsiteX1" fmla="*/ 275939 w 542925"/>
                  <a:gd name="connsiteY1" fmla="*/ 677894 h 676275"/>
                  <a:gd name="connsiteX2" fmla="*/ 323279 w 542925"/>
                  <a:gd name="connsiteY2" fmla="*/ 646367 h 676275"/>
                  <a:gd name="connsiteX3" fmla="*/ 551879 w 542925"/>
                  <a:gd name="connsiteY3" fmla="*/ 220694 h 676275"/>
                  <a:gd name="connsiteX4" fmla="*/ 551879 w 542925"/>
                  <a:gd name="connsiteY4" fmla="*/ 90678 h 676275"/>
                  <a:gd name="connsiteX5" fmla="*/ 275844 w 542925"/>
                  <a:gd name="connsiteY5" fmla="*/ 0 h 676275"/>
                  <a:gd name="connsiteX6" fmla="*/ 0 w 542925"/>
                  <a:gd name="connsiteY6" fmla="*/ 90678 h 676275"/>
                  <a:gd name="connsiteX7" fmla="*/ 0 w 542925"/>
                  <a:gd name="connsiteY7" fmla="*/ 220790 h 676275"/>
                  <a:gd name="connsiteX8" fmla="*/ 228600 w 542925"/>
                  <a:gd name="connsiteY8" fmla="*/ 646367 h 676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2925" h="676275">
                    <a:moveTo>
                      <a:pt x="228600" y="646367"/>
                    </a:moveTo>
                    <a:lnTo>
                      <a:pt x="275939" y="677894"/>
                    </a:lnTo>
                    <a:lnTo>
                      <a:pt x="323279" y="646367"/>
                    </a:lnTo>
                    <a:cubicBezTo>
                      <a:pt x="465106" y="551783"/>
                      <a:pt x="551879" y="390239"/>
                      <a:pt x="551879" y="220694"/>
                    </a:cubicBezTo>
                    <a:lnTo>
                      <a:pt x="551879" y="90678"/>
                    </a:lnTo>
                    <a:lnTo>
                      <a:pt x="275844" y="0"/>
                    </a:lnTo>
                    <a:lnTo>
                      <a:pt x="0" y="90678"/>
                    </a:lnTo>
                    <a:lnTo>
                      <a:pt x="0" y="220790"/>
                    </a:lnTo>
                    <a:cubicBezTo>
                      <a:pt x="0" y="390144"/>
                      <a:pt x="86678" y="551783"/>
                      <a:pt x="228600" y="646367"/>
                    </a:cubicBezTo>
                    <a:close/>
                  </a:path>
                </a:pathLst>
              </a:custGeom>
              <a:solidFill>
                <a:srgbClr val="009CB4"/>
              </a:solidFill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43" name="Freihandform: Form 142">
                <a:extLst>
                  <a:ext uri="{FF2B5EF4-FFF2-40B4-BE49-F238E27FC236}">
                    <a16:creationId xmlns:a16="http://schemas.microsoft.com/office/drawing/2014/main" id="{5271F3FD-804F-4416-933E-7DA666E79C4D}"/>
                  </a:ext>
                </a:extLst>
              </p:cNvPr>
              <p:cNvSpPr/>
              <p:nvPr/>
            </p:nvSpPr>
            <p:spPr bwMode="gray">
              <a:xfrm>
                <a:off x="4909611" y="2792351"/>
                <a:ext cx="133350" cy="342900"/>
              </a:xfrm>
              <a:custGeom>
                <a:avLst/>
                <a:gdLst>
                  <a:gd name="connsiteX0" fmla="*/ 100298 w 133350"/>
                  <a:gd name="connsiteY0" fmla="*/ 241173 h 342900"/>
                  <a:gd name="connsiteX1" fmla="*/ 121349 w 133350"/>
                  <a:gd name="connsiteY1" fmla="*/ 285560 h 342900"/>
                  <a:gd name="connsiteX2" fmla="*/ 101632 w 133350"/>
                  <a:gd name="connsiteY2" fmla="*/ 328041 h 342900"/>
                  <a:gd name="connsiteX3" fmla="*/ 50387 w 133350"/>
                  <a:gd name="connsiteY3" fmla="*/ 345186 h 342900"/>
                  <a:gd name="connsiteX4" fmla="*/ 2286 w 133350"/>
                  <a:gd name="connsiteY4" fmla="*/ 334137 h 342900"/>
                  <a:gd name="connsiteX5" fmla="*/ 2286 w 133350"/>
                  <a:gd name="connsiteY5" fmla="*/ 312420 h 342900"/>
                  <a:gd name="connsiteX6" fmla="*/ 50864 w 133350"/>
                  <a:gd name="connsiteY6" fmla="*/ 326612 h 342900"/>
                  <a:gd name="connsiteX7" fmla="*/ 87440 w 133350"/>
                  <a:gd name="connsiteY7" fmla="*/ 315373 h 342900"/>
                  <a:gd name="connsiteX8" fmla="*/ 99822 w 133350"/>
                  <a:gd name="connsiteY8" fmla="*/ 286036 h 342900"/>
                  <a:gd name="connsiteX9" fmla="*/ 93059 w 133350"/>
                  <a:gd name="connsiteY9" fmla="*/ 263462 h 342900"/>
                  <a:gd name="connsiteX10" fmla="*/ 61913 w 133350"/>
                  <a:gd name="connsiteY10" fmla="*/ 241078 h 342900"/>
                  <a:gd name="connsiteX11" fmla="*/ 11335 w 133350"/>
                  <a:gd name="connsiteY11" fmla="*/ 205454 h 342900"/>
                  <a:gd name="connsiteX12" fmla="*/ 0 w 133350"/>
                  <a:gd name="connsiteY12" fmla="*/ 167164 h 342900"/>
                  <a:gd name="connsiteX13" fmla="*/ 35909 w 133350"/>
                  <a:gd name="connsiteY13" fmla="*/ 110395 h 342900"/>
                  <a:gd name="connsiteX14" fmla="*/ 8668 w 133350"/>
                  <a:gd name="connsiteY14" fmla="*/ 61817 h 342900"/>
                  <a:gd name="connsiteX15" fmla="*/ 26860 w 133350"/>
                  <a:gd name="connsiteY15" fmla="*/ 17050 h 342900"/>
                  <a:gd name="connsiteX16" fmla="*/ 77153 w 133350"/>
                  <a:gd name="connsiteY16" fmla="*/ 0 h 342900"/>
                  <a:gd name="connsiteX17" fmla="*/ 120396 w 133350"/>
                  <a:gd name="connsiteY17" fmla="*/ 8191 h 342900"/>
                  <a:gd name="connsiteX18" fmla="*/ 120396 w 133350"/>
                  <a:gd name="connsiteY18" fmla="*/ 29432 h 342900"/>
                  <a:gd name="connsiteX19" fmla="*/ 76676 w 133350"/>
                  <a:gd name="connsiteY19" fmla="*/ 18574 h 342900"/>
                  <a:gd name="connsiteX20" fmla="*/ 29909 w 133350"/>
                  <a:gd name="connsiteY20" fmla="*/ 60293 h 342900"/>
                  <a:gd name="connsiteX21" fmla="*/ 42196 w 133350"/>
                  <a:gd name="connsiteY21" fmla="*/ 89535 h 342900"/>
                  <a:gd name="connsiteX22" fmla="*/ 89344 w 133350"/>
                  <a:gd name="connsiteY22" fmla="*/ 116586 h 342900"/>
                  <a:gd name="connsiteX23" fmla="*/ 134398 w 133350"/>
                  <a:gd name="connsiteY23" fmla="*/ 178403 h 342900"/>
                  <a:gd name="connsiteX24" fmla="*/ 100298 w 133350"/>
                  <a:gd name="connsiteY24" fmla="*/ 241173 h 342900"/>
                  <a:gd name="connsiteX25" fmla="*/ 53340 w 133350"/>
                  <a:gd name="connsiteY25" fmla="*/ 120777 h 342900"/>
                  <a:gd name="connsiteX26" fmla="*/ 21431 w 133350"/>
                  <a:gd name="connsiteY26" fmla="*/ 165830 h 342900"/>
                  <a:gd name="connsiteX27" fmla="*/ 34481 w 133350"/>
                  <a:gd name="connsiteY27" fmla="*/ 200311 h 342900"/>
                  <a:gd name="connsiteX28" fmla="*/ 84106 w 133350"/>
                  <a:gd name="connsiteY28" fmla="*/ 229267 h 342900"/>
                  <a:gd name="connsiteX29" fmla="*/ 106299 w 133350"/>
                  <a:gd name="connsiteY29" fmla="*/ 207073 h 342900"/>
                  <a:gd name="connsiteX30" fmla="*/ 113157 w 133350"/>
                  <a:gd name="connsiteY30" fmla="*/ 178498 h 342900"/>
                  <a:gd name="connsiteX31" fmla="*/ 102489 w 133350"/>
                  <a:gd name="connsiteY31" fmla="*/ 149638 h 342900"/>
                  <a:gd name="connsiteX32" fmla="*/ 53340 w 133350"/>
                  <a:gd name="connsiteY32" fmla="*/ 120777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33350" h="342900">
                    <a:moveTo>
                      <a:pt x="100298" y="241173"/>
                    </a:moveTo>
                    <a:cubicBezTo>
                      <a:pt x="114300" y="251650"/>
                      <a:pt x="121349" y="266414"/>
                      <a:pt x="121349" y="285560"/>
                    </a:cubicBezTo>
                    <a:cubicBezTo>
                      <a:pt x="121349" y="302419"/>
                      <a:pt x="114776" y="316611"/>
                      <a:pt x="101632" y="328041"/>
                    </a:cubicBezTo>
                    <a:cubicBezTo>
                      <a:pt x="88487" y="339471"/>
                      <a:pt x="71438" y="345186"/>
                      <a:pt x="50387" y="345186"/>
                    </a:cubicBezTo>
                    <a:cubicBezTo>
                      <a:pt x="34576" y="345186"/>
                      <a:pt x="18574" y="341471"/>
                      <a:pt x="2286" y="334137"/>
                    </a:cubicBezTo>
                    <a:lnTo>
                      <a:pt x="2286" y="312420"/>
                    </a:lnTo>
                    <a:cubicBezTo>
                      <a:pt x="19717" y="321850"/>
                      <a:pt x="35909" y="326612"/>
                      <a:pt x="50864" y="326612"/>
                    </a:cubicBezTo>
                    <a:cubicBezTo>
                      <a:pt x="66961" y="326612"/>
                      <a:pt x="79153" y="322897"/>
                      <a:pt x="87440" y="315373"/>
                    </a:cubicBezTo>
                    <a:cubicBezTo>
                      <a:pt x="95726" y="307943"/>
                      <a:pt x="99822" y="298133"/>
                      <a:pt x="99822" y="286036"/>
                    </a:cubicBezTo>
                    <a:cubicBezTo>
                      <a:pt x="99822" y="278035"/>
                      <a:pt x="97536" y="270510"/>
                      <a:pt x="93059" y="263462"/>
                    </a:cubicBezTo>
                    <a:cubicBezTo>
                      <a:pt x="88583" y="256413"/>
                      <a:pt x="78200" y="248888"/>
                      <a:pt x="61913" y="241078"/>
                    </a:cubicBezTo>
                    <a:cubicBezTo>
                      <a:pt x="35719" y="228695"/>
                      <a:pt x="18859" y="216789"/>
                      <a:pt x="11335" y="205454"/>
                    </a:cubicBezTo>
                    <a:cubicBezTo>
                      <a:pt x="3810" y="194120"/>
                      <a:pt x="0" y="181356"/>
                      <a:pt x="0" y="167164"/>
                    </a:cubicBezTo>
                    <a:cubicBezTo>
                      <a:pt x="0" y="141732"/>
                      <a:pt x="12002" y="122777"/>
                      <a:pt x="35909" y="110395"/>
                    </a:cubicBezTo>
                    <a:cubicBezTo>
                      <a:pt x="17717" y="98107"/>
                      <a:pt x="8668" y="81915"/>
                      <a:pt x="8668" y="61817"/>
                    </a:cubicBezTo>
                    <a:cubicBezTo>
                      <a:pt x="8668" y="43339"/>
                      <a:pt x="14764" y="28384"/>
                      <a:pt x="26860" y="17050"/>
                    </a:cubicBezTo>
                    <a:cubicBezTo>
                      <a:pt x="38957" y="5715"/>
                      <a:pt x="55721" y="0"/>
                      <a:pt x="77153" y="0"/>
                    </a:cubicBezTo>
                    <a:cubicBezTo>
                      <a:pt x="93440" y="0"/>
                      <a:pt x="107823" y="2762"/>
                      <a:pt x="120396" y="8191"/>
                    </a:cubicBezTo>
                    <a:lnTo>
                      <a:pt x="120396" y="29432"/>
                    </a:lnTo>
                    <a:cubicBezTo>
                      <a:pt x="107728" y="22193"/>
                      <a:pt x="93155" y="18574"/>
                      <a:pt x="76676" y="18574"/>
                    </a:cubicBezTo>
                    <a:cubicBezTo>
                      <a:pt x="45530" y="18574"/>
                      <a:pt x="29909" y="32480"/>
                      <a:pt x="29909" y="60293"/>
                    </a:cubicBezTo>
                    <a:cubicBezTo>
                      <a:pt x="29909" y="72104"/>
                      <a:pt x="34004" y="81915"/>
                      <a:pt x="42196" y="89535"/>
                    </a:cubicBezTo>
                    <a:cubicBezTo>
                      <a:pt x="50387" y="97250"/>
                      <a:pt x="66104" y="106204"/>
                      <a:pt x="89344" y="116586"/>
                    </a:cubicBezTo>
                    <a:cubicBezTo>
                      <a:pt x="119348" y="130492"/>
                      <a:pt x="134398" y="151066"/>
                      <a:pt x="134398" y="178403"/>
                    </a:cubicBezTo>
                    <a:cubicBezTo>
                      <a:pt x="134493" y="202406"/>
                      <a:pt x="123063" y="223266"/>
                      <a:pt x="100298" y="241173"/>
                    </a:cubicBezTo>
                    <a:close/>
                    <a:moveTo>
                      <a:pt x="53340" y="120777"/>
                    </a:moveTo>
                    <a:cubicBezTo>
                      <a:pt x="32099" y="130397"/>
                      <a:pt x="21431" y="145352"/>
                      <a:pt x="21431" y="165830"/>
                    </a:cubicBezTo>
                    <a:cubicBezTo>
                      <a:pt x="21431" y="180308"/>
                      <a:pt x="25813" y="191834"/>
                      <a:pt x="34481" y="200311"/>
                    </a:cubicBezTo>
                    <a:cubicBezTo>
                      <a:pt x="43148" y="208788"/>
                      <a:pt x="59722" y="218408"/>
                      <a:pt x="84106" y="229267"/>
                    </a:cubicBezTo>
                    <a:cubicBezTo>
                      <a:pt x="94298" y="221742"/>
                      <a:pt x="101727" y="214313"/>
                      <a:pt x="106299" y="207073"/>
                    </a:cubicBezTo>
                    <a:cubicBezTo>
                      <a:pt x="110871" y="199835"/>
                      <a:pt x="113157" y="190310"/>
                      <a:pt x="113157" y="178498"/>
                    </a:cubicBezTo>
                    <a:cubicBezTo>
                      <a:pt x="113157" y="167164"/>
                      <a:pt x="109633" y="157543"/>
                      <a:pt x="102489" y="149638"/>
                    </a:cubicBezTo>
                    <a:cubicBezTo>
                      <a:pt x="95440" y="141732"/>
                      <a:pt x="79058" y="132112"/>
                      <a:pt x="53340" y="120777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D3C14D7C-B91D-470F-A00B-038903E7B699}"/>
                </a:ext>
              </a:extLst>
            </p:cNvPr>
            <p:cNvGrpSpPr/>
            <p:nvPr/>
          </p:nvGrpSpPr>
          <p:grpSpPr bwMode="gray">
            <a:xfrm>
              <a:off x="687636" y="2400515"/>
              <a:ext cx="1362376" cy="960347"/>
              <a:chOff x="687636" y="2400515"/>
              <a:chExt cx="1362376" cy="960347"/>
            </a:xfrm>
          </p:grpSpPr>
          <p:grpSp>
            <p:nvGrpSpPr>
              <p:cNvPr id="109" name="Gruppieren 108">
                <a:extLst>
                  <a:ext uri="{FF2B5EF4-FFF2-40B4-BE49-F238E27FC236}">
                    <a16:creationId xmlns:a16="http://schemas.microsoft.com/office/drawing/2014/main" id="{F437EF17-6854-4401-AF8A-1EA8686C8E60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687636" y="2400515"/>
                <a:ext cx="1362376" cy="828000"/>
                <a:chOff x="5293511" y="3367389"/>
                <a:chExt cx="1857091" cy="1128673"/>
              </a:xfrm>
            </p:grpSpPr>
            <p:grpSp>
              <p:nvGrpSpPr>
                <p:cNvPr id="110" name="Gruppieren 109">
                  <a:extLst>
                    <a:ext uri="{FF2B5EF4-FFF2-40B4-BE49-F238E27FC236}">
                      <a16:creationId xmlns:a16="http://schemas.microsoft.com/office/drawing/2014/main" id="{501AA9F9-2362-4406-B790-2016EE3A2A2B}"/>
                    </a:ext>
                  </a:extLst>
                </p:cNvPr>
                <p:cNvGrpSpPr/>
                <p:nvPr/>
              </p:nvGrpSpPr>
              <p:grpSpPr bwMode="gray">
                <a:xfrm>
                  <a:off x="5293511" y="3367389"/>
                  <a:ext cx="883610" cy="1125161"/>
                  <a:chOff x="540000" y="1358206"/>
                  <a:chExt cx="883610" cy="1125161"/>
                </a:xfrm>
              </p:grpSpPr>
              <p:sp>
                <p:nvSpPr>
                  <p:cNvPr id="120" name="Freihandform: Form 119">
                    <a:extLst>
                      <a:ext uri="{FF2B5EF4-FFF2-40B4-BE49-F238E27FC236}">
                        <a16:creationId xmlns:a16="http://schemas.microsoft.com/office/drawing/2014/main" id="{576CE9B2-4DDC-4F8B-A8F8-46E0AFA235E9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540000" y="1358206"/>
                    <a:ext cx="883610" cy="1125161"/>
                  </a:xfrm>
                  <a:custGeom>
                    <a:avLst/>
                    <a:gdLst>
                      <a:gd name="connsiteX0" fmla="*/ 606927 w 883610"/>
                      <a:gd name="connsiteY0" fmla="*/ 686254 h 1125161"/>
                      <a:gd name="connsiteX1" fmla="*/ 508404 w 883610"/>
                      <a:gd name="connsiteY1" fmla="*/ 702894 h 1125161"/>
                      <a:gd name="connsiteX2" fmla="*/ 486657 w 883610"/>
                      <a:gd name="connsiteY2" fmla="*/ 702044 h 1125161"/>
                      <a:gd name="connsiteX3" fmla="*/ 485617 w 883610"/>
                      <a:gd name="connsiteY3" fmla="*/ 701949 h 1125161"/>
                      <a:gd name="connsiteX4" fmla="*/ 414042 w 883610"/>
                      <a:gd name="connsiteY4" fmla="*/ 687672 h 1125161"/>
                      <a:gd name="connsiteX5" fmla="*/ 414042 w 883610"/>
                      <a:gd name="connsiteY5" fmla="*/ 745727 h 1125161"/>
                      <a:gd name="connsiteX6" fmla="*/ 414230 w 883610"/>
                      <a:gd name="connsiteY6" fmla="*/ 750927 h 1125161"/>
                      <a:gd name="connsiteX7" fmla="*/ 416973 w 883610"/>
                      <a:gd name="connsiteY7" fmla="*/ 769742 h 1125161"/>
                      <a:gd name="connsiteX8" fmla="*/ 419525 w 883610"/>
                      <a:gd name="connsiteY8" fmla="*/ 778253 h 1125161"/>
                      <a:gd name="connsiteX9" fmla="*/ 419903 w 883610"/>
                      <a:gd name="connsiteY9" fmla="*/ 779198 h 1125161"/>
                      <a:gd name="connsiteX10" fmla="*/ 422835 w 883610"/>
                      <a:gd name="connsiteY10" fmla="*/ 786383 h 1125161"/>
                      <a:gd name="connsiteX11" fmla="*/ 423875 w 883610"/>
                      <a:gd name="connsiteY11" fmla="*/ 788464 h 1125161"/>
                      <a:gd name="connsiteX12" fmla="*/ 426806 w 883610"/>
                      <a:gd name="connsiteY12" fmla="*/ 794137 h 1125161"/>
                      <a:gd name="connsiteX13" fmla="*/ 428792 w 883610"/>
                      <a:gd name="connsiteY13" fmla="*/ 797351 h 1125161"/>
                      <a:gd name="connsiteX14" fmla="*/ 431533 w 883610"/>
                      <a:gd name="connsiteY14" fmla="*/ 801512 h 1125161"/>
                      <a:gd name="connsiteX15" fmla="*/ 434559 w 883610"/>
                      <a:gd name="connsiteY15" fmla="*/ 805578 h 1125161"/>
                      <a:gd name="connsiteX16" fmla="*/ 436828 w 883610"/>
                      <a:gd name="connsiteY16" fmla="*/ 808509 h 1125161"/>
                      <a:gd name="connsiteX17" fmla="*/ 441083 w 883610"/>
                      <a:gd name="connsiteY17" fmla="*/ 813142 h 1125161"/>
                      <a:gd name="connsiteX18" fmla="*/ 442880 w 883610"/>
                      <a:gd name="connsiteY18" fmla="*/ 815033 h 1125161"/>
                      <a:gd name="connsiteX19" fmla="*/ 448174 w 883610"/>
                      <a:gd name="connsiteY19" fmla="*/ 819855 h 1125161"/>
                      <a:gd name="connsiteX20" fmla="*/ 449499 w 883610"/>
                      <a:gd name="connsiteY20" fmla="*/ 821084 h 1125161"/>
                      <a:gd name="connsiteX21" fmla="*/ 455739 w 883610"/>
                      <a:gd name="connsiteY21" fmla="*/ 825811 h 1125161"/>
                      <a:gd name="connsiteX22" fmla="*/ 456779 w 883610"/>
                      <a:gd name="connsiteY22" fmla="*/ 826569 h 1125161"/>
                      <a:gd name="connsiteX23" fmla="*/ 463775 w 883610"/>
                      <a:gd name="connsiteY23" fmla="*/ 830823 h 1125161"/>
                      <a:gd name="connsiteX24" fmla="*/ 464721 w 883610"/>
                      <a:gd name="connsiteY24" fmla="*/ 831390 h 1125161"/>
                      <a:gd name="connsiteX25" fmla="*/ 472096 w 883610"/>
                      <a:gd name="connsiteY25" fmla="*/ 834889 h 1125161"/>
                      <a:gd name="connsiteX26" fmla="*/ 473136 w 883610"/>
                      <a:gd name="connsiteY26" fmla="*/ 835362 h 1125161"/>
                      <a:gd name="connsiteX27" fmla="*/ 480606 w 883610"/>
                      <a:gd name="connsiteY27" fmla="*/ 838103 h 1125161"/>
                      <a:gd name="connsiteX28" fmla="*/ 482024 w 883610"/>
                      <a:gd name="connsiteY28" fmla="*/ 838576 h 1125161"/>
                      <a:gd name="connsiteX29" fmla="*/ 489399 w 883610"/>
                      <a:gd name="connsiteY29" fmla="*/ 840467 h 1125161"/>
                      <a:gd name="connsiteX30" fmla="*/ 491196 w 883610"/>
                      <a:gd name="connsiteY30" fmla="*/ 840940 h 1125161"/>
                      <a:gd name="connsiteX31" fmla="*/ 498665 w 883610"/>
                      <a:gd name="connsiteY31" fmla="*/ 842075 h 1125161"/>
                      <a:gd name="connsiteX32" fmla="*/ 500745 w 883610"/>
                      <a:gd name="connsiteY32" fmla="*/ 842358 h 1125161"/>
                      <a:gd name="connsiteX33" fmla="*/ 510484 w 883610"/>
                      <a:gd name="connsiteY33" fmla="*/ 842831 h 1125161"/>
                      <a:gd name="connsiteX34" fmla="*/ 520223 w 883610"/>
                      <a:gd name="connsiteY34" fmla="*/ 842358 h 1125161"/>
                      <a:gd name="connsiteX35" fmla="*/ 522303 w 883610"/>
                      <a:gd name="connsiteY35" fmla="*/ 842075 h 1125161"/>
                      <a:gd name="connsiteX36" fmla="*/ 529773 w 883610"/>
                      <a:gd name="connsiteY36" fmla="*/ 840940 h 1125161"/>
                      <a:gd name="connsiteX37" fmla="*/ 531569 w 883610"/>
                      <a:gd name="connsiteY37" fmla="*/ 840467 h 1125161"/>
                      <a:gd name="connsiteX38" fmla="*/ 538944 w 883610"/>
                      <a:gd name="connsiteY38" fmla="*/ 838576 h 1125161"/>
                      <a:gd name="connsiteX39" fmla="*/ 540362 w 883610"/>
                      <a:gd name="connsiteY39" fmla="*/ 838103 h 1125161"/>
                      <a:gd name="connsiteX40" fmla="*/ 547832 w 883610"/>
                      <a:gd name="connsiteY40" fmla="*/ 835362 h 1125161"/>
                      <a:gd name="connsiteX41" fmla="*/ 548872 w 883610"/>
                      <a:gd name="connsiteY41" fmla="*/ 834889 h 1125161"/>
                      <a:gd name="connsiteX42" fmla="*/ 556247 w 883610"/>
                      <a:gd name="connsiteY42" fmla="*/ 831390 h 1125161"/>
                      <a:gd name="connsiteX43" fmla="*/ 557192 w 883610"/>
                      <a:gd name="connsiteY43" fmla="*/ 830823 h 1125161"/>
                      <a:gd name="connsiteX44" fmla="*/ 564189 w 883610"/>
                      <a:gd name="connsiteY44" fmla="*/ 826569 h 1125161"/>
                      <a:gd name="connsiteX45" fmla="*/ 565230 w 883610"/>
                      <a:gd name="connsiteY45" fmla="*/ 825811 h 1125161"/>
                      <a:gd name="connsiteX46" fmla="*/ 571470 w 883610"/>
                      <a:gd name="connsiteY46" fmla="*/ 821084 h 1125161"/>
                      <a:gd name="connsiteX47" fmla="*/ 572794 w 883610"/>
                      <a:gd name="connsiteY47" fmla="*/ 819855 h 1125161"/>
                      <a:gd name="connsiteX48" fmla="*/ 578089 w 883610"/>
                      <a:gd name="connsiteY48" fmla="*/ 815033 h 1125161"/>
                      <a:gd name="connsiteX49" fmla="*/ 579884 w 883610"/>
                      <a:gd name="connsiteY49" fmla="*/ 813142 h 1125161"/>
                      <a:gd name="connsiteX50" fmla="*/ 584140 w 883610"/>
                      <a:gd name="connsiteY50" fmla="*/ 808509 h 1125161"/>
                      <a:gd name="connsiteX51" fmla="*/ 586409 w 883610"/>
                      <a:gd name="connsiteY51" fmla="*/ 805578 h 1125161"/>
                      <a:gd name="connsiteX52" fmla="*/ 589435 w 883610"/>
                      <a:gd name="connsiteY52" fmla="*/ 801512 h 1125161"/>
                      <a:gd name="connsiteX53" fmla="*/ 592177 w 883610"/>
                      <a:gd name="connsiteY53" fmla="*/ 797351 h 1125161"/>
                      <a:gd name="connsiteX54" fmla="*/ 594162 w 883610"/>
                      <a:gd name="connsiteY54" fmla="*/ 794137 h 1125161"/>
                      <a:gd name="connsiteX55" fmla="*/ 597093 w 883610"/>
                      <a:gd name="connsiteY55" fmla="*/ 788464 h 1125161"/>
                      <a:gd name="connsiteX56" fmla="*/ 598134 w 883610"/>
                      <a:gd name="connsiteY56" fmla="*/ 786383 h 1125161"/>
                      <a:gd name="connsiteX57" fmla="*/ 601064 w 883610"/>
                      <a:gd name="connsiteY57" fmla="*/ 779198 h 1125161"/>
                      <a:gd name="connsiteX58" fmla="*/ 601442 w 883610"/>
                      <a:gd name="connsiteY58" fmla="*/ 778253 h 1125161"/>
                      <a:gd name="connsiteX59" fmla="*/ 603995 w 883610"/>
                      <a:gd name="connsiteY59" fmla="*/ 769742 h 1125161"/>
                      <a:gd name="connsiteX60" fmla="*/ 606737 w 883610"/>
                      <a:gd name="connsiteY60" fmla="*/ 750927 h 1125161"/>
                      <a:gd name="connsiteX61" fmla="*/ 606927 w 883610"/>
                      <a:gd name="connsiteY61" fmla="*/ 745727 h 1125161"/>
                      <a:gd name="connsiteX62" fmla="*/ 809267 w 883610"/>
                      <a:gd name="connsiteY62" fmla="*/ 291313 h 1125161"/>
                      <a:gd name="connsiteX63" fmla="*/ 809267 w 883610"/>
                      <a:gd name="connsiteY63" fmla="*/ 300863 h 1125161"/>
                      <a:gd name="connsiteX64" fmla="*/ 809267 w 883610"/>
                      <a:gd name="connsiteY64" fmla="*/ 402032 h 1125161"/>
                      <a:gd name="connsiteX65" fmla="*/ 809267 w 883610"/>
                      <a:gd name="connsiteY65" fmla="*/ 403829 h 1125161"/>
                      <a:gd name="connsiteX66" fmla="*/ 856921 w 883610"/>
                      <a:gd name="connsiteY66" fmla="*/ 347571 h 1125161"/>
                      <a:gd name="connsiteX67" fmla="*/ 809267 w 883610"/>
                      <a:gd name="connsiteY67" fmla="*/ 291313 h 1125161"/>
                      <a:gd name="connsiteX68" fmla="*/ 207447 w 883610"/>
                      <a:gd name="connsiteY68" fmla="*/ 291313 h 1125161"/>
                      <a:gd name="connsiteX69" fmla="*/ 159793 w 883610"/>
                      <a:gd name="connsiteY69" fmla="*/ 347571 h 1125161"/>
                      <a:gd name="connsiteX70" fmla="*/ 207447 w 883610"/>
                      <a:gd name="connsiteY70" fmla="*/ 403829 h 1125161"/>
                      <a:gd name="connsiteX71" fmla="*/ 207447 w 883610"/>
                      <a:gd name="connsiteY71" fmla="*/ 402032 h 1125161"/>
                      <a:gd name="connsiteX72" fmla="*/ 207447 w 883610"/>
                      <a:gd name="connsiteY72" fmla="*/ 300863 h 1125161"/>
                      <a:gd name="connsiteX73" fmla="*/ 508309 w 883610"/>
                      <a:gd name="connsiteY73" fmla="*/ 18910 h 1125161"/>
                      <a:gd name="connsiteX74" fmla="*/ 226357 w 883610"/>
                      <a:gd name="connsiteY74" fmla="*/ 300863 h 1125161"/>
                      <a:gd name="connsiteX75" fmla="*/ 226357 w 883610"/>
                      <a:gd name="connsiteY75" fmla="*/ 402032 h 1125161"/>
                      <a:gd name="connsiteX76" fmla="*/ 398441 w 883610"/>
                      <a:gd name="connsiteY76" fmla="*/ 661576 h 1125161"/>
                      <a:gd name="connsiteX77" fmla="*/ 407896 w 883610"/>
                      <a:gd name="connsiteY77" fmla="*/ 665263 h 1125161"/>
                      <a:gd name="connsiteX78" fmla="*/ 612884 w 883610"/>
                      <a:gd name="connsiteY78" fmla="*/ 663656 h 1125161"/>
                      <a:gd name="connsiteX79" fmla="*/ 621109 w 883610"/>
                      <a:gd name="connsiteY79" fmla="*/ 660347 h 1125161"/>
                      <a:gd name="connsiteX80" fmla="*/ 790262 w 883610"/>
                      <a:gd name="connsiteY80" fmla="*/ 402032 h 1125161"/>
                      <a:gd name="connsiteX81" fmla="*/ 790262 w 883610"/>
                      <a:gd name="connsiteY81" fmla="*/ 300863 h 1125161"/>
                      <a:gd name="connsiteX82" fmla="*/ 508309 w 883610"/>
                      <a:gd name="connsiteY82" fmla="*/ 18910 h 1125161"/>
                      <a:gd name="connsiteX83" fmla="*/ 508309 w 883610"/>
                      <a:gd name="connsiteY83" fmla="*/ 0 h 1125161"/>
                      <a:gd name="connsiteX84" fmla="*/ 807848 w 883610"/>
                      <a:gd name="connsiteY84" fmla="*/ 272024 h 1125161"/>
                      <a:gd name="connsiteX85" fmla="*/ 875737 w 883610"/>
                      <a:gd name="connsiteY85" fmla="*/ 347571 h 1125161"/>
                      <a:gd name="connsiteX86" fmla="*/ 808416 w 883610"/>
                      <a:gd name="connsiteY86" fmla="*/ 423023 h 1125161"/>
                      <a:gd name="connsiteX87" fmla="*/ 625837 w 883610"/>
                      <a:gd name="connsiteY87" fmla="*/ 679068 h 1125161"/>
                      <a:gd name="connsiteX88" fmla="*/ 625837 w 883610"/>
                      <a:gd name="connsiteY88" fmla="*/ 741851 h 1125161"/>
                      <a:gd name="connsiteX89" fmla="*/ 687106 w 883610"/>
                      <a:gd name="connsiteY89" fmla="*/ 741851 h 1125161"/>
                      <a:gd name="connsiteX90" fmla="*/ 862813 w 883610"/>
                      <a:gd name="connsiteY90" fmla="*/ 795631 h 1125161"/>
                      <a:gd name="connsiteX91" fmla="*/ 883610 w 883610"/>
                      <a:gd name="connsiteY91" fmla="*/ 812797 h 1125161"/>
                      <a:gd name="connsiteX92" fmla="*/ 873065 w 883610"/>
                      <a:gd name="connsiteY92" fmla="*/ 828238 h 1125161"/>
                      <a:gd name="connsiteX93" fmla="*/ 852544 w 883610"/>
                      <a:gd name="connsiteY93" fmla="*/ 811300 h 1125161"/>
                      <a:gd name="connsiteX94" fmla="*/ 687390 w 883610"/>
                      <a:gd name="connsiteY94" fmla="*/ 760761 h 1125161"/>
                      <a:gd name="connsiteX95" fmla="*/ 625175 w 883610"/>
                      <a:gd name="connsiteY95" fmla="*/ 760761 h 1125161"/>
                      <a:gd name="connsiteX96" fmla="*/ 612978 w 883610"/>
                      <a:gd name="connsiteY96" fmla="*/ 799905 h 1125161"/>
                      <a:gd name="connsiteX97" fmla="*/ 612505 w 883610"/>
                      <a:gd name="connsiteY97" fmla="*/ 800851 h 1125161"/>
                      <a:gd name="connsiteX98" fmla="*/ 609952 w 883610"/>
                      <a:gd name="connsiteY98" fmla="*/ 805199 h 1125161"/>
                      <a:gd name="connsiteX99" fmla="*/ 606832 w 883610"/>
                      <a:gd name="connsiteY99" fmla="*/ 810400 h 1125161"/>
                      <a:gd name="connsiteX100" fmla="*/ 604846 w 883610"/>
                      <a:gd name="connsiteY100" fmla="*/ 813142 h 1125161"/>
                      <a:gd name="connsiteX101" fmla="*/ 600213 w 883610"/>
                      <a:gd name="connsiteY101" fmla="*/ 819287 h 1125161"/>
                      <a:gd name="connsiteX102" fmla="*/ 598512 w 883610"/>
                      <a:gd name="connsiteY102" fmla="*/ 821274 h 1125161"/>
                      <a:gd name="connsiteX103" fmla="*/ 592839 w 883610"/>
                      <a:gd name="connsiteY103" fmla="*/ 827514 h 1125161"/>
                      <a:gd name="connsiteX104" fmla="*/ 591231 w 883610"/>
                      <a:gd name="connsiteY104" fmla="*/ 829121 h 1125161"/>
                      <a:gd name="connsiteX105" fmla="*/ 584801 w 883610"/>
                      <a:gd name="connsiteY105" fmla="*/ 834983 h 1125161"/>
                      <a:gd name="connsiteX106" fmla="*/ 583100 w 883610"/>
                      <a:gd name="connsiteY106" fmla="*/ 836307 h 1125161"/>
                      <a:gd name="connsiteX107" fmla="*/ 576102 w 883610"/>
                      <a:gd name="connsiteY107" fmla="*/ 841507 h 1125161"/>
                      <a:gd name="connsiteX108" fmla="*/ 574211 w 883610"/>
                      <a:gd name="connsiteY108" fmla="*/ 842736 h 1125161"/>
                      <a:gd name="connsiteX109" fmla="*/ 566837 w 883610"/>
                      <a:gd name="connsiteY109" fmla="*/ 847180 h 1125161"/>
                      <a:gd name="connsiteX110" fmla="*/ 564662 w 883610"/>
                      <a:gd name="connsiteY110" fmla="*/ 848409 h 1125161"/>
                      <a:gd name="connsiteX111" fmla="*/ 557192 w 883610"/>
                      <a:gd name="connsiteY111" fmla="*/ 852003 h 1125161"/>
                      <a:gd name="connsiteX112" fmla="*/ 554640 w 883610"/>
                      <a:gd name="connsiteY112" fmla="*/ 853137 h 1125161"/>
                      <a:gd name="connsiteX113" fmla="*/ 547076 w 883610"/>
                      <a:gd name="connsiteY113" fmla="*/ 855879 h 1125161"/>
                      <a:gd name="connsiteX114" fmla="*/ 544144 w 883610"/>
                      <a:gd name="connsiteY114" fmla="*/ 856825 h 1125161"/>
                      <a:gd name="connsiteX115" fmla="*/ 536486 w 883610"/>
                      <a:gd name="connsiteY115" fmla="*/ 858810 h 1125161"/>
                      <a:gd name="connsiteX116" fmla="*/ 533271 w 883610"/>
                      <a:gd name="connsiteY116" fmla="*/ 859567 h 1125161"/>
                      <a:gd name="connsiteX117" fmla="*/ 525140 w 883610"/>
                      <a:gd name="connsiteY117" fmla="*/ 860796 h 1125161"/>
                      <a:gd name="connsiteX118" fmla="*/ 522019 w 883610"/>
                      <a:gd name="connsiteY118" fmla="*/ 861268 h 1125161"/>
                      <a:gd name="connsiteX119" fmla="*/ 510578 w 883610"/>
                      <a:gd name="connsiteY119" fmla="*/ 861836 h 1125161"/>
                      <a:gd name="connsiteX120" fmla="*/ 499138 w 883610"/>
                      <a:gd name="connsiteY120" fmla="*/ 861268 h 1125161"/>
                      <a:gd name="connsiteX121" fmla="*/ 496018 w 883610"/>
                      <a:gd name="connsiteY121" fmla="*/ 860796 h 1125161"/>
                      <a:gd name="connsiteX122" fmla="*/ 487886 w 883610"/>
                      <a:gd name="connsiteY122" fmla="*/ 859567 h 1125161"/>
                      <a:gd name="connsiteX123" fmla="*/ 484671 w 883610"/>
                      <a:gd name="connsiteY123" fmla="*/ 858810 h 1125161"/>
                      <a:gd name="connsiteX124" fmla="*/ 477012 w 883610"/>
                      <a:gd name="connsiteY124" fmla="*/ 856825 h 1125161"/>
                      <a:gd name="connsiteX125" fmla="*/ 474082 w 883610"/>
                      <a:gd name="connsiteY125" fmla="*/ 855879 h 1125161"/>
                      <a:gd name="connsiteX126" fmla="*/ 466518 w 883610"/>
                      <a:gd name="connsiteY126" fmla="*/ 853137 h 1125161"/>
                      <a:gd name="connsiteX127" fmla="*/ 463965 w 883610"/>
                      <a:gd name="connsiteY127" fmla="*/ 852003 h 1125161"/>
                      <a:gd name="connsiteX128" fmla="*/ 456495 w 883610"/>
                      <a:gd name="connsiteY128" fmla="*/ 848409 h 1125161"/>
                      <a:gd name="connsiteX129" fmla="*/ 454320 w 883610"/>
                      <a:gd name="connsiteY129" fmla="*/ 847180 h 1125161"/>
                      <a:gd name="connsiteX130" fmla="*/ 446946 w 883610"/>
                      <a:gd name="connsiteY130" fmla="*/ 842736 h 1125161"/>
                      <a:gd name="connsiteX131" fmla="*/ 445054 w 883610"/>
                      <a:gd name="connsiteY131" fmla="*/ 841507 h 1125161"/>
                      <a:gd name="connsiteX132" fmla="*/ 438057 w 883610"/>
                      <a:gd name="connsiteY132" fmla="*/ 836307 h 1125161"/>
                      <a:gd name="connsiteX133" fmla="*/ 436356 w 883610"/>
                      <a:gd name="connsiteY133" fmla="*/ 834983 h 1125161"/>
                      <a:gd name="connsiteX134" fmla="*/ 429926 w 883610"/>
                      <a:gd name="connsiteY134" fmla="*/ 829121 h 1125161"/>
                      <a:gd name="connsiteX135" fmla="*/ 428319 w 883610"/>
                      <a:gd name="connsiteY135" fmla="*/ 827514 h 1125161"/>
                      <a:gd name="connsiteX136" fmla="*/ 422646 w 883610"/>
                      <a:gd name="connsiteY136" fmla="*/ 821274 h 1125161"/>
                      <a:gd name="connsiteX137" fmla="*/ 420944 w 883610"/>
                      <a:gd name="connsiteY137" fmla="*/ 819287 h 1125161"/>
                      <a:gd name="connsiteX138" fmla="*/ 416311 w 883610"/>
                      <a:gd name="connsiteY138" fmla="*/ 813142 h 1125161"/>
                      <a:gd name="connsiteX139" fmla="*/ 414325 w 883610"/>
                      <a:gd name="connsiteY139" fmla="*/ 810400 h 1125161"/>
                      <a:gd name="connsiteX140" fmla="*/ 411205 w 883610"/>
                      <a:gd name="connsiteY140" fmla="*/ 805199 h 1125161"/>
                      <a:gd name="connsiteX141" fmla="*/ 408652 w 883610"/>
                      <a:gd name="connsiteY141" fmla="*/ 800851 h 1125161"/>
                      <a:gd name="connsiteX142" fmla="*/ 408179 w 883610"/>
                      <a:gd name="connsiteY142" fmla="*/ 799905 h 1125161"/>
                      <a:gd name="connsiteX143" fmla="*/ 395982 w 883610"/>
                      <a:gd name="connsiteY143" fmla="*/ 760761 h 1125161"/>
                      <a:gd name="connsiteX144" fmla="*/ 314478 w 883610"/>
                      <a:gd name="connsiteY144" fmla="*/ 760761 h 1125161"/>
                      <a:gd name="connsiteX145" fmla="*/ 18911 w 883610"/>
                      <a:gd name="connsiteY145" fmla="*/ 1056328 h 1125161"/>
                      <a:gd name="connsiteX146" fmla="*/ 18911 w 883610"/>
                      <a:gd name="connsiteY146" fmla="*/ 1106251 h 1125161"/>
                      <a:gd name="connsiteX147" fmla="*/ 804791 w 883610"/>
                      <a:gd name="connsiteY147" fmla="*/ 1106251 h 1125161"/>
                      <a:gd name="connsiteX148" fmla="*/ 806369 w 883610"/>
                      <a:gd name="connsiteY148" fmla="*/ 1125161 h 1125161"/>
                      <a:gd name="connsiteX149" fmla="*/ 0 w 883610"/>
                      <a:gd name="connsiteY149" fmla="*/ 1125161 h 1125161"/>
                      <a:gd name="connsiteX150" fmla="*/ 0 w 883610"/>
                      <a:gd name="connsiteY150" fmla="*/ 1056328 h 1125161"/>
                      <a:gd name="connsiteX151" fmla="*/ 314478 w 883610"/>
                      <a:gd name="connsiteY151" fmla="*/ 741851 h 1125161"/>
                      <a:gd name="connsiteX152" fmla="*/ 395037 w 883610"/>
                      <a:gd name="connsiteY152" fmla="*/ 741851 h 1125161"/>
                      <a:gd name="connsiteX153" fmla="*/ 395037 w 883610"/>
                      <a:gd name="connsiteY153" fmla="*/ 680676 h 1125161"/>
                      <a:gd name="connsiteX154" fmla="*/ 208297 w 883610"/>
                      <a:gd name="connsiteY154" fmla="*/ 423023 h 1125161"/>
                      <a:gd name="connsiteX155" fmla="*/ 140977 w 883610"/>
                      <a:gd name="connsiteY155" fmla="*/ 347571 h 1125161"/>
                      <a:gd name="connsiteX156" fmla="*/ 208864 w 883610"/>
                      <a:gd name="connsiteY156" fmla="*/ 272024 h 1125161"/>
                      <a:gd name="connsiteX157" fmla="*/ 508309 w 883610"/>
                      <a:gd name="connsiteY157" fmla="*/ 0 h 11251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</a:cxnLst>
                    <a:rect l="l" t="t" r="r" b="b"/>
                    <a:pathLst>
                      <a:path w="883610" h="1125161">
                        <a:moveTo>
                          <a:pt x="606927" y="686254"/>
                        </a:moveTo>
                        <a:cubicBezTo>
                          <a:pt x="576008" y="697033"/>
                          <a:pt x="542916" y="702990"/>
                          <a:pt x="508404" y="702894"/>
                        </a:cubicBezTo>
                        <a:cubicBezTo>
                          <a:pt x="501123" y="702894"/>
                          <a:pt x="493843" y="702517"/>
                          <a:pt x="486657" y="702044"/>
                        </a:cubicBezTo>
                        <a:cubicBezTo>
                          <a:pt x="486373" y="702044"/>
                          <a:pt x="485995" y="701949"/>
                          <a:pt x="485617" y="701949"/>
                        </a:cubicBezTo>
                        <a:cubicBezTo>
                          <a:pt x="460845" y="700058"/>
                          <a:pt x="436828" y="695236"/>
                          <a:pt x="414042" y="687672"/>
                        </a:cubicBezTo>
                        <a:lnTo>
                          <a:pt x="414042" y="745727"/>
                        </a:lnTo>
                        <a:lnTo>
                          <a:pt x="414230" y="750927"/>
                        </a:lnTo>
                        <a:cubicBezTo>
                          <a:pt x="414608" y="757451"/>
                          <a:pt x="415460" y="763691"/>
                          <a:pt x="416973" y="769742"/>
                        </a:cubicBezTo>
                        <a:cubicBezTo>
                          <a:pt x="417729" y="772579"/>
                          <a:pt x="418580" y="775415"/>
                          <a:pt x="419525" y="778253"/>
                        </a:cubicBezTo>
                        <a:cubicBezTo>
                          <a:pt x="419620" y="778535"/>
                          <a:pt x="419809" y="778915"/>
                          <a:pt x="419903" y="779198"/>
                        </a:cubicBezTo>
                        <a:cubicBezTo>
                          <a:pt x="420849" y="781656"/>
                          <a:pt x="421794" y="784020"/>
                          <a:pt x="422835" y="786383"/>
                        </a:cubicBezTo>
                        <a:cubicBezTo>
                          <a:pt x="423213" y="787046"/>
                          <a:pt x="423497" y="787802"/>
                          <a:pt x="423875" y="788464"/>
                        </a:cubicBezTo>
                        <a:cubicBezTo>
                          <a:pt x="424820" y="790355"/>
                          <a:pt x="425766" y="792246"/>
                          <a:pt x="426806" y="794137"/>
                        </a:cubicBezTo>
                        <a:cubicBezTo>
                          <a:pt x="427467" y="795272"/>
                          <a:pt x="428130" y="796312"/>
                          <a:pt x="428792" y="797351"/>
                        </a:cubicBezTo>
                        <a:cubicBezTo>
                          <a:pt x="429737" y="798770"/>
                          <a:pt x="430588" y="800188"/>
                          <a:pt x="431533" y="801512"/>
                        </a:cubicBezTo>
                        <a:cubicBezTo>
                          <a:pt x="432479" y="802930"/>
                          <a:pt x="433519" y="804254"/>
                          <a:pt x="434559" y="805578"/>
                        </a:cubicBezTo>
                        <a:cubicBezTo>
                          <a:pt x="435315" y="806524"/>
                          <a:pt x="436072" y="807563"/>
                          <a:pt x="436828" y="808509"/>
                        </a:cubicBezTo>
                        <a:cubicBezTo>
                          <a:pt x="438247" y="810116"/>
                          <a:pt x="439665" y="811629"/>
                          <a:pt x="441083" y="813142"/>
                        </a:cubicBezTo>
                        <a:cubicBezTo>
                          <a:pt x="441651" y="813804"/>
                          <a:pt x="442217" y="814371"/>
                          <a:pt x="442880" y="815033"/>
                        </a:cubicBezTo>
                        <a:cubicBezTo>
                          <a:pt x="444582" y="816735"/>
                          <a:pt x="446378" y="818342"/>
                          <a:pt x="448174" y="819855"/>
                        </a:cubicBezTo>
                        <a:cubicBezTo>
                          <a:pt x="448553" y="820328"/>
                          <a:pt x="449025" y="820706"/>
                          <a:pt x="449499" y="821084"/>
                        </a:cubicBezTo>
                        <a:cubicBezTo>
                          <a:pt x="451484" y="822785"/>
                          <a:pt x="453564" y="824299"/>
                          <a:pt x="455739" y="825811"/>
                        </a:cubicBezTo>
                        <a:cubicBezTo>
                          <a:pt x="456117" y="826095"/>
                          <a:pt x="456401" y="826285"/>
                          <a:pt x="456779" y="826569"/>
                        </a:cubicBezTo>
                        <a:cubicBezTo>
                          <a:pt x="459048" y="828081"/>
                          <a:pt x="461412" y="829499"/>
                          <a:pt x="463775" y="830823"/>
                        </a:cubicBezTo>
                        <a:cubicBezTo>
                          <a:pt x="464059" y="831012"/>
                          <a:pt x="464437" y="831201"/>
                          <a:pt x="464721" y="831390"/>
                        </a:cubicBezTo>
                        <a:cubicBezTo>
                          <a:pt x="467179" y="832620"/>
                          <a:pt x="469638" y="833754"/>
                          <a:pt x="472096" y="834889"/>
                        </a:cubicBezTo>
                        <a:cubicBezTo>
                          <a:pt x="472380" y="834983"/>
                          <a:pt x="472758" y="835172"/>
                          <a:pt x="473136" y="835362"/>
                        </a:cubicBezTo>
                        <a:cubicBezTo>
                          <a:pt x="475595" y="836402"/>
                          <a:pt x="478053" y="837253"/>
                          <a:pt x="480606" y="838103"/>
                        </a:cubicBezTo>
                        <a:cubicBezTo>
                          <a:pt x="481078" y="838198"/>
                          <a:pt x="481551" y="838387"/>
                          <a:pt x="482024" y="838576"/>
                        </a:cubicBezTo>
                        <a:cubicBezTo>
                          <a:pt x="484388" y="839332"/>
                          <a:pt x="486941" y="839900"/>
                          <a:pt x="489399" y="840467"/>
                        </a:cubicBezTo>
                        <a:cubicBezTo>
                          <a:pt x="489967" y="840656"/>
                          <a:pt x="490534" y="840845"/>
                          <a:pt x="491196" y="840940"/>
                        </a:cubicBezTo>
                        <a:cubicBezTo>
                          <a:pt x="493653" y="841413"/>
                          <a:pt x="496112" y="841791"/>
                          <a:pt x="498665" y="842075"/>
                        </a:cubicBezTo>
                        <a:cubicBezTo>
                          <a:pt x="499422" y="842169"/>
                          <a:pt x="500083" y="842264"/>
                          <a:pt x="500745" y="842358"/>
                        </a:cubicBezTo>
                        <a:cubicBezTo>
                          <a:pt x="503960" y="842642"/>
                          <a:pt x="507175" y="842831"/>
                          <a:pt x="510484" y="842831"/>
                        </a:cubicBezTo>
                        <a:cubicBezTo>
                          <a:pt x="513794" y="842831"/>
                          <a:pt x="517008" y="842642"/>
                          <a:pt x="520223" y="842358"/>
                        </a:cubicBezTo>
                        <a:cubicBezTo>
                          <a:pt x="520980" y="842264"/>
                          <a:pt x="521641" y="842169"/>
                          <a:pt x="522303" y="842075"/>
                        </a:cubicBezTo>
                        <a:cubicBezTo>
                          <a:pt x="524856" y="841791"/>
                          <a:pt x="527314" y="841413"/>
                          <a:pt x="529773" y="840940"/>
                        </a:cubicBezTo>
                        <a:cubicBezTo>
                          <a:pt x="530339" y="840751"/>
                          <a:pt x="530907" y="840562"/>
                          <a:pt x="531569" y="840467"/>
                        </a:cubicBezTo>
                        <a:cubicBezTo>
                          <a:pt x="534027" y="839900"/>
                          <a:pt x="536486" y="839332"/>
                          <a:pt x="538944" y="838576"/>
                        </a:cubicBezTo>
                        <a:cubicBezTo>
                          <a:pt x="539416" y="838481"/>
                          <a:pt x="539890" y="838293"/>
                          <a:pt x="540362" y="838103"/>
                        </a:cubicBezTo>
                        <a:cubicBezTo>
                          <a:pt x="542916" y="837253"/>
                          <a:pt x="545373" y="836402"/>
                          <a:pt x="547832" y="835362"/>
                        </a:cubicBezTo>
                        <a:cubicBezTo>
                          <a:pt x="548115" y="835266"/>
                          <a:pt x="548493" y="835078"/>
                          <a:pt x="548872" y="834889"/>
                        </a:cubicBezTo>
                        <a:cubicBezTo>
                          <a:pt x="551425" y="833849"/>
                          <a:pt x="553884" y="832714"/>
                          <a:pt x="556247" y="831390"/>
                        </a:cubicBezTo>
                        <a:cubicBezTo>
                          <a:pt x="556531" y="831201"/>
                          <a:pt x="556909" y="831012"/>
                          <a:pt x="557192" y="830823"/>
                        </a:cubicBezTo>
                        <a:cubicBezTo>
                          <a:pt x="559651" y="829499"/>
                          <a:pt x="561920" y="828081"/>
                          <a:pt x="564189" y="826569"/>
                        </a:cubicBezTo>
                        <a:cubicBezTo>
                          <a:pt x="564568" y="826379"/>
                          <a:pt x="564851" y="826095"/>
                          <a:pt x="565230" y="825811"/>
                        </a:cubicBezTo>
                        <a:cubicBezTo>
                          <a:pt x="567309" y="824299"/>
                          <a:pt x="569484" y="822691"/>
                          <a:pt x="571470" y="821084"/>
                        </a:cubicBezTo>
                        <a:cubicBezTo>
                          <a:pt x="571848" y="820706"/>
                          <a:pt x="572320" y="820233"/>
                          <a:pt x="572794" y="819855"/>
                        </a:cubicBezTo>
                        <a:cubicBezTo>
                          <a:pt x="574590" y="818342"/>
                          <a:pt x="576386" y="816735"/>
                          <a:pt x="578089" y="815033"/>
                        </a:cubicBezTo>
                        <a:cubicBezTo>
                          <a:pt x="578656" y="814466"/>
                          <a:pt x="579318" y="813804"/>
                          <a:pt x="579884" y="813142"/>
                        </a:cubicBezTo>
                        <a:cubicBezTo>
                          <a:pt x="581397" y="811629"/>
                          <a:pt x="582816" y="810116"/>
                          <a:pt x="584140" y="808509"/>
                        </a:cubicBezTo>
                        <a:cubicBezTo>
                          <a:pt x="584896" y="807563"/>
                          <a:pt x="585653" y="806524"/>
                          <a:pt x="586409" y="805578"/>
                        </a:cubicBezTo>
                        <a:cubicBezTo>
                          <a:pt x="587449" y="804254"/>
                          <a:pt x="588489" y="802930"/>
                          <a:pt x="589435" y="801512"/>
                        </a:cubicBezTo>
                        <a:cubicBezTo>
                          <a:pt x="590380" y="800188"/>
                          <a:pt x="591326" y="798770"/>
                          <a:pt x="592177" y="797351"/>
                        </a:cubicBezTo>
                        <a:cubicBezTo>
                          <a:pt x="592839" y="796312"/>
                          <a:pt x="593500" y="795177"/>
                          <a:pt x="594162" y="794137"/>
                        </a:cubicBezTo>
                        <a:cubicBezTo>
                          <a:pt x="595202" y="792246"/>
                          <a:pt x="596147" y="790355"/>
                          <a:pt x="597093" y="788464"/>
                        </a:cubicBezTo>
                        <a:cubicBezTo>
                          <a:pt x="597472" y="787802"/>
                          <a:pt x="597850" y="787140"/>
                          <a:pt x="598134" y="786383"/>
                        </a:cubicBezTo>
                        <a:cubicBezTo>
                          <a:pt x="599173" y="784020"/>
                          <a:pt x="600213" y="781656"/>
                          <a:pt x="601064" y="779198"/>
                        </a:cubicBezTo>
                        <a:cubicBezTo>
                          <a:pt x="601159" y="778915"/>
                          <a:pt x="601348" y="778535"/>
                          <a:pt x="601442" y="778253"/>
                        </a:cubicBezTo>
                        <a:cubicBezTo>
                          <a:pt x="602388" y="775510"/>
                          <a:pt x="603239" y="772674"/>
                          <a:pt x="603995" y="769742"/>
                        </a:cubicBezTo>
                        <a:cubicBezTo>
                          <a:pt x="605508" y="763691"/>
                          <a:pt x="606454" y="757357"/>
                          <a:pt x="606737" y="750927"/>
                        </a:cubicBezTo>
                        <a:lnTo>
                          <a:pt x="606927" y="745727"/>
                        </a:lnTo>
                        <a:close/>
                        <a:moveTo>
                          <a:pt x="809267" y="291313"/>
                        </a:moveTo>
                        <a:lnTo>
                          <a:pt x="809267" y="300863"/>
                        </a:lnTo>
                        <a:lnTo>
                          <a:pt x="809267" y="402032"/>
                        </a:lnTo>
                        <a:lnTo>
                          <a:pt x="809267" y="403829"/>
                        </a:lnTo>
                        <a:cubicBezTo>
                          <a:pt x="836308" y="399291"/>
                          <a:pt x="856921" y="375842"/>
                          <a:pt x="856921" y="347571"/>
                        </a:cubicBezTo>
                        <a:cubicBezTo>
                          <a:pt x="856921" y="319300"/>
                          <a:pt x="836214" y="295851"/>
                          <a:pt x="809267" y="291313"/>
                        </a:cubicBezTo>
                        <a:close/>
                        <a:moveTo>
                          <a:pt x="207447" y="291313"/>
                        </a:moveTo>
                        <a:cubicBezTo>
                          <a:pt x="180405" y="295851"/>
                          <a:pt x="159793" y="319300"/>
                          <a:pt x="159793" y="347571"/>
                        </a:cubicBezTo>
                        <a:cubicBezTo>
                          <a:pt x="159793" y="375842"/>
                          <a:pt x="180499" y="399291"/>
                          <a:pt x="207447" y="403829"/>
                        </a:cubicBezTo>
                        <a:lnTo>
                          <a:pt x="207447" y="402032"/>
                        </a:lnTo>
                        <a:lnTo>
                          <a:pt x="207447" y="300863"/>
                        </a:lnTo>
                        <a:close/>
                        <a:moveTo>
                          <a:pt x="508309" y="18910"/>
                        </a:moveTo>
                        <a:cubicBezTo>
                          <a:pt x="352867" y="18910"/>
                          <a:pt x="226357" y="145421"/>
                          <a:pt x="226357" y="300863"/>
                        </a:cubicBezTo>
                        <a:lnTo>
                          <a:pt x="226357" y="402032"/>
                        </a:lnTo>
                        <a:cubicBezTo>
                          <a:pt x="226357" y="518520"/>
                          <a:pt x="297365" y="618744"/>
                          <a:pt x="398441" y="661576"/>
                        </a:cubicBezTo>
                        <a:lnTo>
                          <a:pt x="407896" y="665263"/>
                        </a:lnTo>
                        <a:cubicBezTo>
                          <a:pt x="473704" y="690603"/>
                          <a:pt x="547359" y="690036"/>
                          <a:pt x="612884" y="663656"/>
                        </a:cubicBezTo>
                        <a:lnTo>
                          <a:pt x="621109" y="660347"/>
                        </a:lnTo>
                        <a:cubicBezTo>
                          <a:pt x="720577" y="616759"/>
                          <a:pt x="790262" y="517385"/>
                          <a:pt x="790262" y="402032"/>
                        </a:cubicBezTo>
                        <a:lnTo>
                          <a:pt x="790262" y="300863"/>
                        </a:lnTo>
                        <a:cubicBezTo>
                          <a:pt x="790262" y="145421"/>
                          <a:pt x="663752" y="18910"/>
                          <a:pt x="508309" y="18910"/>
                        </a:cubicBezTo>
                        <a:close/>
                        <a:moveTo>
                          <a:pt x="508309" y="0"/>
                        </a:moveTo>
                        <a:cubicBezTo>
                          <a:pt x="664508" y="0"/>
                          <a:pt x="793288" y="119607"/>
                          <a:pt x="807848" y="272024"/>
                        </a:cubicBezTo>
                        <a:cubicBezTo>
                          <a:pt x="845953" y="276090"/>
                          <a:pt x="875737" y="308427"/>
                          <a:pt x="875737" y="347571"/>
                        </a:cubicBezTo>
                        <a:cubicBezTo>
                          <a:pt x="875737" y="386526"/>
                          <a:pt x="846237" y="418673"/>
                          <a:pt x="808416" y="423023"/>
                        </a:cubicBezTo>
                        <a:cubicBezTo>
                          <a:pt x="800379" y="538281"/>
                          <a:pt x="727385" y="635763"/>
                          <a:pt x="625837" y="679068"/>
                        </a:cubicBezTo>
                        <a:lnTo>
                          <a:pt x="625837" y="741851"/>
                        </a:lnTo>
                        <a:lnTo>
                          <a:pt x="687106" y="741851"/>
                        </a:lnTo>
                        <a:cubicBezTo>
                          <a:pt x="752134" y="741851"/>
                          <a:pt x="812614" y="761689"/>
                          <a:pt x="862813" y="795631"/>
                        </a:cubicBezTo>
                        <a:lnTo>
                          <a:pt x="883610" y="812797"/>
                        </a:lnTo>
                        <a:lnTo>
                          <a:pt x="873065" y="828238"/>
                        </a:lnTo>
                        <a:lnTo>
                          <a:pt x="852544" y="811300"/>
                        </a:lnTo>
                        <a:cubicBezTo>
                          <a:pt x="805364" y="779402"/>
                          <a:pt x="748518" y="760761"/>
                          <a:pt x="687390" y="760761"/>
                        </a:cubicBezTo>
                        <a:lnTo>
                          <a:pt x="625175" y="760761"/>
                        </a:lnTo>
                        <a:cubicBezTo>
                          <a:pt x="623473" y="774754"/>
                          <a:pt x="619218" y="787896"/>
                          <a:pt x="612978" y="799905"/>
                        </a:cubicBezTo>
                        <a:cubicBezTo>
                          <a:pt x="612788" y="800188"/>
                          <a:pt x="612694" y="800567"/>
                          <a:pt x="612505" y="800851"/>
                        </a:cubicBezTo>
                        <a:cubicBezTo>
                          <a:pt x="611749" y="802363"/>
                          <a:pt x="610803" y="803781"/>
                          <a:pt x="609952" y="805199"/>
                        </a:cubicBezTo>
                        <a:cubicBezTo>
                          <a:pt x="608912" y="806996"/>
                          <a:pt x="607967" y="808698"/>
                          <a:pt x="606832" y="810400"/>
                        </a:cubicBezTo>
                        <a:cubicBezTo>
                          <a:pt x="606170" y="811345"/>
                          <a:pt x="605508" y="812197"/>
                          <a:pt x="604846" y="813142"/>
                        </a:cubicBezTo>
                        <a:cubicBezTo>
                          <a:pt x="603333" y="815222"/>
                          <a:pt x="601820" y="817302"/>
                          <a:pt x="600213" y="819287"/>
                        </a:cubicBezTo>
                        <a:cubicBezTo>
                          <a:pt x="599646" y="819949"/>
                          <a:pt x="599079" y="820612"/>
                          <a:pt x="598512" y="821274"/>
                        </a:cubicBezTo>
                        <a:cubicBezTo>
                          <a:pt x="596715" y="823448"/>
                          <a:pt x="594824" y="825528"/>
                          <a:pt x="592839" y="827514"/>
                        </a:cubicBezTo>
                        <a:cubicBezTo>
                          <a:pt x="592271" y="828081"/>
                          <a:pt x="591798" y="828554"/>
                          <a:pt x="591231" y="829121"/>
                        </a:cubicBezTo>
                        <a:cubicBezTo>
                          <a:pt x="589151" y="831201"/>
                          <a:pt x="587070" y="833092"/>
                          <a:pt x="584801" y="834983"/>
                        </a:cubicBezTo>
                        <a:cubicBezTo>
                          <a:pt x="584234" y="835456"/>
                          <a:pt x="583667" y="835834"/>
                          <a:pt x="583100" y="836307"/>
                        </a:cubicBezTo>
                        <a:cubicBezTo>
                          <a:pt x="580830" y="838103"/>
                          <a:pt x="578467" y="839806"/>
                          <a:pt x="576102" y="841507"/>
                        </a:cubicBezTo>
                        <a:cubicBezTo>
                          <a:pt x="575441" y="841885"/>
                          <a:pt x="574873" y="842358"/>
                          <a:pt x="574211" y="842736"/>
                        </a:cubicBezTo>
                        <a:cubicBezTo>
                          <a:pt x="571754" y="844249"/>
                          <a:pt x="569390" y="845762"/>
                          <a:pt x="566837" y="847180"/>
                        </a:cubicBezTo>
                        <a:cubicBezTo>
                          <a:pt x="566080" y="847653"/>
                          <a:pt x="565418" y="848031"/>
                          <a:pt x="564662" y="848409"/>
                        </a:cubicBezTo>
                        <a:cubicBezTo>
                          <a:pt x="562298" y="849639"/>
                          <a:pt x="559745" y="850868"/>
                          <a:pt x="557192" y="852003"/>
                        </a:cubicBezTo>
                        <a:cubicBezTo>
                          <a:pt x="556341" y="852381"/>
                          <a:pt x="555491" y="852759"/>
                          <a:pt x="554640" y="853137"/>
                        </a:cubicBezTo>
                        <a:cubicBezTo>
                          <a:pt x="552181" y="854082"/>
                          <a:pt x="549628" y="855028"/>
                          <a:pt x="547076" y="855879"/>
                        </a:cubicBezTo>
                        <a:cubicBezTo>
                          <a:pt x="546035" y="856163"/>
                          <a:pt x="545089" y="856541"/>
                          <a:pt x="544144" y="856825"/>
                        </a:cubicBezTo>
                        <a:cubicBezTo>
                          <a:pt x="541686" y="857581"/>
                          <a:pt x="539038" y="858242"/>
                          <a:pt x="536486" y="858810"/>
                        </a:cubicBezTo>
                        <a:cubicBezTo>
                          <a:pt x="535351" y="859094"/>
                          <a:pt x="534311" y="859377"/>
                          <a:pt x="533271" y="859567"/>
                        </a:cubicBezTo>
                        <a:cubicBezTo>
                          <a:pt x="530529" y="860039"/>
                          <a:pt x="527882" y="860417"/>
                          <a:pt x="525140" y="860796"/>
                        </a:cubicBezTo>
                        <a:cubicBezTo>
                          <a:pt x="524100" y="860985"/>
                          <a:pt x="523059" y="861174"/>
                          <a:pt x="522019" y="861268"/>
                        </a:cubicBezTo>
                        <a:cubicBezTo>
                          <a:pt x="518237" y="861646"/>
                          <a:pt x="514455" y="861836"/>
                          <a:pt x="510578" y="861836"/>
                        </a:cubicBezTo>
                        <a:cubicBezTo>
                          <a:pt x="506702" y="861836"/>
                          <a:pt x="502920" y="861646"/>
                          <a:pt x="499138" y="861268"/>
                        </a:cubicBezTo>
                        <a:cubicBezTo>
                          <a:pt x="498098" y="861079"/>
                          <a:pt x="497057" y="860890"/>
                          <a:pt x="496018" y="860796"/>
                        </a:cubicBezTo>
                        <a:cubicBezTo>
                          <a:pt x="493275" y="860417"/>
                          <a:pt x="490534" y="860133"/>
                          <a:pt x="487886" y="859567"/>
                        </a:cubicBezTo>
                        <a:cubicBezTo>
                          <a:pt x="486751" y="859377"/>
                          <a:pt x="485711" y="859094"/>
                          <a:pt x="484671" y="858810"/>
                        </a:cubicBezTo>
                        <a:cubicBezTo>
                          <a:pt x="482119" y="858242"/>
                          <a:pt x="479566" y="857581"/>
                          <a:pt x="477012" y="856825"/>
                        </a:cubicBezTo>
                        <a:cubicBezTo>
                          <a:pt x="475973" y="856541"/>
                          <a:pt x="475027" y="856163"/>
                          <a:pt x="474082" y="855879"/>
                        </a:cubicBezTo>
                        <a:cubicBezTo>
                          <a:pt x="471529" y="855028"/>
                          <a:pt x="468976" y="854177"/>
                          <a:pt x="466518" y="853137"/>
                        </a:cubicBezTo>
                        <a:cubicBezTo>
                          <a:pt x="465666" y="852759"/>
                          <a:pt x="464816" y="852381"/>
                          <a:pt x="463965" y="852003"/>
                        </a:cubicBezTo>
                        <a:cubicBezTo>
                          <a:pt x="461412" y="850868"/>
                          <a:pt x="458954" y="849733"/>
                          <a:pt x="456495" y="848409"/>
                        </a:cubicBezTo>
                        <a:cubicBezTo>
                          <a:pt x="455739" y="848031"/>
                          <a:pt x="455076" y="847558"/>
                          <a:pt x="454320" y="847180"/>
                        </a:cubicBezTo>
                        <a:cubicBezTo>
                          <a:pt x="451768" y="845762"/>
                          <a:pt x="449309" y="844344"/>
                          <a:pt x="446946" y="842736"/>
                        </a:cubicBezTo>
                        <a:cubicBezTo>
                          <a:pt x="446283" y="842358"/>
                          <a:pt x="445717" y="841980"/>
                          <a:pt x="445054" y="841507"/>
                        </a:cubicBezTo>
                        <a:cubicBezTo>
                          <a:pt x="442691" y="839900"/>
                          <a:pt x="440326" y="838103"/>
                          <a:pt x="438057" y="836307"/>
                        </a:cubicBezTo>
                        <a:cubicBezTo>
                          <a:pt x="437490" y="835928"/>
                          <a:pt x="436923" y="835456"/>
                          <a:pt x="436356" y="834983"/>
                        </a:cubicBezTo>
                        <a:cubicBezTo>
                          <a:pt x="434181" y="833092"/>
                          <a:pt x="432006" y="831107"/>
                          <a:pt x="429926" y="829121"/>
                        </a:cubicBezTo>
                        <a:cubicBezTo>
                          <a:pt x="429358" y="828554"/>
                          <a:pt x="428886" y="828081"/>
                          <a:pt x="428319" y="827514"/>
                        </a:cubicBezTo>
                        <a:cubicBezTo>
                          <a:pt x="426333" y="825528"/>
                          <a:pt x="424442" y="823448"/>
                          <a:pt x="422646" y="821274"/>
                        </a:cubicBezTo>
                        <a:cubicBezTo>
                          <a:pt x="422078" y="820612"/>
                          <a:pt x="421511" y="819949"/>
                          <a:pt x="420944" y="819287"/>
                        </a:cubicBezTo>
                        <a:cubicBezTo>
                          <a:pt x="419336" y="817302"/>
                          <a:pt x="417824" y="815222"/>
                          <a:pt x="416311" y="813142"/>
                        </a:cubicBezTo>
                        <a:cubicBezTo>
                          <a:pt x="415649" y="812197"/>
                          <a:pt x="414987" y="811345"/>
                          <a:pt x="414325" y="810400"/>
                        </a:cubicBezTo>
                        <a:cubicBezTo>
                          <a:pt x="413285" y="808698"/>
                          <a:pt x="412245" y="806901"/>
                          <a:pt x="411205" y="805199"/>
                        </a:cubicBezTo>
                        <a:cubicBezTo>
                          <a:pt x="410354" y="803781"/>
                          <a:pt x="409409" y="802363"/>
                          <a:pt x="408652" y="800851"/>
                        </a:cubicBezTo>
                        <a:cubicBezTo>
                          <a:pt x="408463" y="800567"/>
                          <a:pt x="408368" y="800188"/>
                          <a:pt x="408179" y="799905"/>
                        </a:cubicBezTo>
                        <a:cubicBezTo>
                          <a:pt x="401939" y="787896"/>
                          <a:pt x="397684" y="774754"/>
                          <a:pt x="395982" y="760761"/>
                        </a:cubicBezTo>
                        <a:lnTo>
                          <a:pt x="314478" y="760761"/>
                        </a:lnTo>
                        <a:cubicBezTo>
                          <a:pt x="151472" y="760761"/>
                          <a:pt x="18911" y="893321"/>
                          <a:pt x="18911" y="1056328"/>
                        </a:cubicBezTo>
                        <a:lnTo>
                          <a:pt x="18911" y="1106251"/>
                        </a:lnTo>
                        <a:lnTo>
                          <a:pt x="804791" y="1106251"/>
                        </a:lnTo>
                        <a:lnTo>
                          <a:pt x="806369" y="1125161"/>
                        </a:lnTo>
                        <a:lnTo>
                          <a:pt x="0" y="1125161"/>
                        </a:lnTo>
                        <a:lnTo>
                          <a:pt x="0" y="1056328"/>
                        </a:lnTo>
                        <a:cubicBezTo>
                          <a:pt x="0" y="882921"/>
                          <a:pt x="141071" y="741851"/>
                          <a:pt x="314478" y="741851"/>
                        </a:cubicBezTo>
                        <a:lnTo>
                          <a:pt x="395037" y="741851"/>
                        </a:lnTo>
                        <a:lnTo>
                          <a:pt x="395037" y="680676"/>
                        </a:lnTo>
                        <a:cubicBezTo>
                          <a:pt x="291313" y="638411"/>
                          <a:pt x="216334" y="539794"/>
                          <a:pt x="208297" y="423023"/>
                        </a:cubicBezTo>
                        <a:cubicBezTo>
                          <a:pt x="170477" y="418673"/>
                          <a:pt x="140977" y="386526"/>
                          <a:pt x="140977" y="347571"/>
                        </a:cubicBezTo>
                        <a:cubicBezTo>
                          <a:pt x="140977" y="308427"/>
                          <a:pt x="170761" y="276090"/>
                          <a:pt x="208864" y="272024"/>
                        </a:cubicBezTo>
                        <a:cubicBezTo>
                          <a:pt x="223426" y="119607"/>
                          <a:pt x="352204" y="0"/>
                          <a:pt x="508309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 cap="flat">
                    <a:solidFill>
                      <a:schemeClr val="accent4">
                        <a:lumMod val="20000"/>
                        <a:lumOff val="80000"/>
                      </a:schemeClr>
                    </a:solidFill>
                    <a:prstDash val="solid"/>
                    <a:miter/>
                  </a:ln>
                </p:spPr>
                <p:txBody>
                  <a:bodyPr wrap="square" lIns="0" tIns="0" rIns="0" bIns="0" rtlCol="0" anchor="ctr">
                    <a:noAutofit/>
                  </a:bodyPr>
                  <a:lstStyle/>
                  <a:p>
                    <a:endParaRPr lang="de-DE" dirty="0"/>
                  </a:p>
                </p:txBody>
              </p:sp>
              <p:grpSp>
                <p:nvGrpSpPr>
                  <p:cNvPr id="121" name="Grafik 4">
                    <a:extLst>
                      <a:ext uri="{FF2B5EF4-FFF2-40B4-BE49-F238E27FC236}">
                        <a16:creationId xmlns:a16="http://schemas.microsoft.com/office/drawing/2014/main" id="{E25346C1-3877-4BD7-82D2-D5EABC5D3011}"/>
                      </a:ext>
                    </a:extLst>
                  </p:cNvPr>
                  <p:cNvGrpSpPr/>
                  <p:nvPr/>
                </p:nvGrpSpPr>
                <p:grpSpPr bwMode="gray">
                  <a:xfrm>
                    <a:off x="760873" y="1577849"/>
                    <a:ext cx="567978" cy="165466"/>
                    <a:chOff x="8941564" y="2740334"/>
                    <a:chExt cx="572174" cy="166687"/>
                  </a:xfrm>
                  <a:solidFill>
                    <a:schemeClr val="accent4">
                      <a:lumMod val="20000"/>
                      <a:lumOff val="80000"/>
                    </a:schemeClr>
                  </a:solidFill>
                </p:grpSpPr>
                <p:sp>
                  <p:nvSpPr>
                    <p:cNvPr id="125" name="Freihandform: Form 124">
                      <a:extLst>
                        <a:ext uri="{FF2B5EF4-FFF2-40B4-BE49-F238E27FC236}">
                          <a16:creationId xmlns:a16="http://schemas.microsoft.com/office/drawing/2014/main" id="{6982306C-C129-4221-9E92-3B372B46E429}"/>
                        </a:ext>
                      </a:extLst>
                    </p:cNvPr>
                    <p:cNvSpPr/>
                    <p:nvPr/>
                  </p:nvSpPr>
                  <p:spPr bwMode="gray">
                    <a:xfrm>
                      <a:off x="9045767" y="2740334"/>
                      <a:ext cx="166687" cy="166687"/>
                    </a:xfrm>
                    <a:custGeom>
                      <a:avLst/>
                      <a:gdLst>
                        <a:gd name="connsiteX0" fmla="*/ 83344 w 166687"/>
                        <a:gd name="connsiteY0" fmla="*/ 166688 h 166687"/>
                        <a:gd name="connsiteX1" fmla="*/ 0 w 166687"/>
                        <a:gd name="connsiteY1" fmla="*/ 83344 h 166687"/>
                        <a:gd name="connsiteX2" fmla="*/ 83344 w 166687"/>
                        <a:gd name="connsiteY2" fmla="*/ 0 h 166687"/>
                        <a:gd name="connsiteX3" fmla="*/ 166688 w 166687"/>
                        <a:gd name="connsiteY3" fmla="*/ 83344 h 166687"/>
                        <a:gd name="connsiteX4" fmla="*/ 83344 w 166687"/>
                        <a:gd name="connsiteY4" fmla="*/ 166688 h 166687"/>
                        <a:gd name="connsiteX5" fmla="*/ 83344 w 166687"/>
                        <a:gd name="connsiteY5" fmla="*/ 19145 h 166687"/>
                        <a:gd name="connsiteX6" fmla="*/ 19050 w 166687"/>
                        <a:gd name="connsiteY6" fmla="*/ 83439 h 166687"/>
                        <a:gd name="connsiteX7" fmla="*/ 83344 w 166687"/>
                        <a:gd name="connsiteY7" fmla="*/ 147733 h 166687"/>
                        <a:gd name="connsiteX8" fmla="*/ 147638 w 166687"/>
                        <a:gd name="connsiteY8" fmla="*/ 83439 h 166687"/>
                        <a:gd name="connsiteX9" fmla="*/ 83344 w 166687"/>
                        <a:gd name="connsiteY9" fmla="*/ 19145 h 1666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66687" h="166687">
                          <a:moveTo>
                            <a:pt x="83344" y="166688"/>
                          </a:moveTo>
                          <a:cubicBezTo>
                            <a:pt x="37433" y="166688"/>
                            <a:pt x="0" y="129350"/>
                            <a:pt x="0" y="83344"/>
                          </a:cubicBezTo>
                          <a:cubicBezTo>
                            <a:pt x="0" y="37433"/>
                            <a:pt x="37338" y="0"/>
                            <a:pt x="83344" y="0"/>
                          </a:cubicBezTo>
                          <a:cubicBezTo>
                            <a:pt x="129350" y="0"/>
                            <a:pt x="166688" y="37338"/>
                            <a:pt x="166688" y="83344"/>
                          </a:cubicBezTo>
                          <a:cubicBezTo>
                            <a:pt x="166592" y="129254"/>
                            <a:pt x="129254" y="166688"/>
                            <a:pt x="83344" y="166688"/>
                          </a:cubicBezTo>
                          <a:close/>
                          <a:moveTo>
                            <a:pt x="83344" y="19145"/>
                          </a:moveTo>
                          <a:cubicBezTo>
                            <a:pt x="47911" y="19145"/>
                            <a:pt x="19050" y="48006"/>
                            <a:pt x="19050" y="83439"/>
                          </a:cubicBezTo>
                          <a:cubicBezTo>
                            <a:pt x="19050" y="118872"/>
                            <a:pt x="47911" y="147733"/>
                            <a:pt x="83344" y="147733"/>
                          </a:cubicBezTo>
                          <a:cubicBezTo>
                            <a:pt x="118777" y="147733"/>
                            <a:pt x="147638" y="118872"/>
                            <a:pt x="147638" y="83439"/>
                          </a:cubicBezTo>
                          <a:cubicBezTo>
                            <a:pt x="147638" y="48006"/>
                            <a:pt x="118777" y="19145"/>
                            <a:pt x="83344" y="19145"/>
                          </a:cubicBezTo>
                          <a:close/>
                        </a:path>
                      </a:pathLst>
                    </a:custGeom>
                    <a:grpFill/>
                    <a:ln w="3175" cap="flat"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prstDash val="solid"/>
                      <a:miter/>
                    </a:ln>
                  </p:spPr>
                  <p:txBody>
                    <a:bodyPr lIns="0" tIns="0" rIns="0" bIns="0" rtlCol="0" anchor="ctr"/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126" name="Freihandform: Form 125">
                      <a:extLst>
                        <a:ext uri="{FF2B5EF4-FFF2-40B4-BE49-F238E27FC236}">
                          <a16:creationId xmlns:a16="http://schemas.microsoft.com/office/drawing/2014/main" id="{55837F31-4663-490C-8B55-FA20444515AF}"/>
                        </a:ext>
                      </a:extLst>
                    </p:cNvPr>
                    <p:cNvSpPr/>
                    <p:nvPr/>
                  </p:nvSpPr>
                  <p:spPr bwMode="gray">
                    <a:xfrm>
                      <a:off x="9242458" y="2740334"/>
                      <a:ext cx="166687" cy="166687"/>
                    </a:xfrm>
                    <a:custGeom>
                      <a:avLst/>
                      <a:gdLst>
                        <a:gd name="connsiteX0" fmla="*/ 83344 w 166687"/>
                        <a:gd name="connsiteY0" fmla="*/ 166688 h 166687"/>
                        <a:gd name="connsiteX1" fmla="*/ 0 w 166687"/>
                        <a:gd name="connsiteY1" fmla="*/ 83344 h 166687"/>
                        <a:gd name="connsiteX2" fmla="*/ 83344 w 166687"/>
                        <a:gd name="connsiteY2" fmla="*/ 0 h 166687"/>
                        <a:gd name="connsiteX3" fmla="*/ 166687 w 166687"/>
                        <a:gd name="connsiteY3" fmla="*/ 83344 h 166687"/>
                        <a:gd name="connsiteX4" fmla="*/ 83344 w 166687"/>
                        <a:gd name="connsiteY4" fmla="*/ 166688 h 166687"/>
                        <a:gd name="connsiteX5" fmla="*/ 83344 w 166687"/>
                        <a:gd name="connsiteY5" fmla="*/ 19145 h 166687"/>
                        <a:gd name="connsiteX6" fmla="*/ 19050 w 166687"/>
                        <a:gd name="connsiteY6" fmla="*/ 83439 h 166687"/>
                        <a:gd name="connsiteX7" fmla="*/ 83344 w 166687"/>
                        <a:gd name="connsiteY7" fmla="*/ 147733 h 166687"/>
                        <a:gd name="connsiteX8" fmla="*/ 147637 w 166687"/>
                        <a:gd name="connsiteY8" fmla="*/ 83439 h 166687"/>
                        <a:gd name="connsiteX9" fmla="*/ 83344 w 166687"/>
                        <a:gd name="connsiteY9" fmla="*/ 19145 h 1666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66687" h="166687">
                          <a:moveTo>
                            <a:pt x="83344" y="166688"/>
                          </a:moveTo>
                          <a:cubicBezTo>
                            <a:pt x="37433" y="166688"/>
                            <a:pt x="0" y="129350"/>
                            <a:pt x="0" y="83344"/>
                          </a:cubicBezTo>
                          <a:cubicBezTo>
                            <a:pt x="0" y="37433"/>
                            <a:pt x="37338" y="0"/>
                            <a:pt x="83344" y="0"/>
                          </a:cubicBezTo>
                          <a:cubicBezTo>
                            <a:pt x="129349" y="0"/>
                            <a:pt x="166687" y="37338"/>
                            <a:pt x="166687" y="83344"/>
                          </a:cubicBezTo>
                          <a:cubicBezTo>
                            <a:pt x="166687" y="129254"/>
                            <a:pt x="129349" y="166688"/>
                            <a:pt x="83344" y="166688"/>
                          </a:cubicBezTo>
                          <a:close/>
                          <a:moveTo>
                            <a:pt x="83344" y="19145"/>
                          </a:moveTo>
                          <a:cubicBezTo>
                            <a:pt x="47911" y="19145"/>
                            <a:pt x="19050" y="48006"/>
                            <a:pt x="19050" y="83439"/>
                          </a:cubicBezTo>
                          <a:cubicBezTo>
                            <a:pt x="19050" y="118872"/>
                            <a:pt x="47911" y="147733"/>
                            <a:pt x="83344" y="147733"/>
                          </a:cubicBezTo>
                          <a:cubicBezTo>
                            <a:pt x="118777" y="147733"/>
                            <a:pt x="147637" y="118872"/>
                            <a:pt x="147637" y="83439"/>
                          </a:cubicBezTo>
                          <a:cubicBezTo>
                            <a:pt x="147637" y="48006"/>
                            <a:pt x="118777" y="19145"/>
                            <a:pt x="83344" y="19145"/>
                          </a:cubicBezTo>
                          <a:close/>
                        </a:path>
                      </a:pathLst>
                    </a:custGeom>
                    <a:grpFill/>
                    <a:ln w="3175" cap="flat"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prstDash val="solid"/>
                      <a:miter/>
                    </a:ln>
                  </p:spPr>
                  <p:txBody>
                    <a:bodyPr lIns="0" tIns="0" rIns="0" bIns="0" rtlCol="0" anchor="ctr"/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127" name="Freihandform: Form 126">
                      <a:extLst>
                        <a:ext uri="{FF2B5EF4-FFF2-40B4-BE49-F238E27FC236}">
                          <a16:creationId xmlns:a16="http://schemas.microsoft.com/office/drawing/2014/main" id="{379DD95B-016D-4460-9258-41D2D01AA2F9}"/>
                        </a:ext>
                      </a:extLst>
                    </p:cNvPr>
                    <p:cNvSpPr/>
                    <p:nvPr/>
                  </p:nvSpPr>
                  <p:spPr bwMode="gray">
                    <a:xfrm>
                      <a:off x="9202834" y="2814153"/>
                      <a:ext cx="49149" cy="19050"/>
                    </a:xfrm>
                    <a:custGeom>
                      <a:avLst/>
                      <a:gdLst>
                        <a:gd name="connsiteX0" fmla="*/ 0 w 49149"/>
                        <a:gd name="connsiteY0" fmla="*/ 0 h 19050"/>
                        <a:gd name="connsiteX1" fmla="*/ 49149 w 49149"/>
                        <a:gd name="connsiteY1" fmla="*/ 0 h 19050"/>
                        <a:gd name="connsiteX2" fmla="*/ 49149 w 49149"/>
                        <a:gd name="connsiteY2" fmla="*/ 19050 h 19050"/>
                        <a:gd name="connsiteX3" fmla="*/ 0 w 49149"/>
                        <a:gd name="connsiteY3" fmla="*/ 19050 h 190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9149" h="19050">
                          <a:moveTo>
                            <a:pt x="0" y="0"/>
                          </a:moveTo>
                          <a:lnTo>
                            <a:pt x="49149" y="0"/>
                          </a:lnTo>
                          <a:lnTo>
                            <a:pt x="49149" y="19050"/>
                          </a:lnTo>
                          <a:lnTo>
                            <a:pt x="0" y="19050"/>
                          </a:lnTo>
                          <a:close/>
                        </a:path>
                      </a:pathLst>
                    </a:custGeom>
                    <a:grpFill/>
                    <a:ln w="3175" cap="flat"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prstDash val="solid"/>
                      <a:miter/>
                    </a:ln>
                  </p:spPr>
                  <p:txBody>
                    <a:bodyPr lIns="0" tIns="0" rIns="0" bIns="0" rtlCol="0" anchor="ctr"/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128" name="Freihandform: Form 127">
                      <a:extLst>
                        <a:ext uri="{FF2B5EF4-FFF2-40B4-BE49-F238E27FC236}">
                          <a16:creationId xmlns:a16="http://schemas.microsoft.com/office/drawing/2014/main" id="{E4F0F344-887E-44A3-A475-BB3C940CCBE8}"/>
                        </a:ext>
                      </a:extLst>
                    </p:cNvPr>
                    <p:cNvSpPr/>
                    <p:nvPr/>
                  </p:nvSpPr>
                  <p:spPr bwMode="gray">
                    <a:xfrm>
                      <a:off x="9396987" y="2765446"/>
                      <a:ext cx="116751" cy="55340"/>
                    </a:xfrm>
                    <a:custGeom>
                      <a:avLst/>
                      <a:gdLst>
                        <a:gd name="connsiteX0" fmla="*/ 0 w 116751"/>
                        <a:gd name="connsiteY0" fmla="*/ 37287 h 55340"/>
                        <a:gd name="connsiteX1" fmla="*/ 110669 w 116751"/>
                        <a:gd name="connsiteY1" fmla="*/ 0 h 55340"/>
                        <a:gd name="connsiteX2" fmla="*/ 116752 w 116751"/>
                        <a:gd name="connsiteY2" fmla="*/ 18054 h 55340"/>
                        <a:gd name="connsiteX3" fmla="*/ 6083 w 116751"/>
                        <a:gd name="connsiteY3" fmla="*/ 55340 h 553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16751" h="55340">
                          <a:moveTo>
                            <a:pt x="0" y="37287"/>
                          </a:moveTo>
                          <a:lnTo>
                            <a:pt x="110669" y="0"/>
                          </a:lnTo>
                          <a:lnTo>
                            <a:pt x="116752" y="18054"/>
                          </a:lnTo>
                          <a:lnTo>
                            <a:pt x="6083" y="55340"/>
                          </a:lnTo>
                          <a:close/>
                        </a:path>
                      </a:pathLst>
                    </a:custGeom>
                    <a:grpFill/>
                    <a:ln w="3175" cap="flat"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prstDash val="solid"/>
                      <a:miter/>
                    </a:ln>
                  </p:spPr>
                  <p:txBody>
                    <a:bodyPr lIns="0" tIns="0" rIns="0" bIns="0" rtlCol="0" anchor="ctr"/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129" name="Freihandform: Form 128">
                      <a:extLst>
                        <a:ext uri="{FF2B5EF4-FFF2-40B4-BE49-F238E27FC236}">
                          <a16:creationId xmlns:a16="http://schemas.microsoft.com/office/drawing/2014/main" id="{038E5430-8D3F-4F7A-85D0-81FB9C315A21}"/>
                        </a:ext>
                      </a:extLst>
                    </p:cNvPr>
                    <p:cNvSpPr/>
                    <p:nvPr/>
                  </p:nvSpPr>
                  <p:spPr bwMode="gray">
                    <a:xfrm>
                      <a:off x="8941564" y="2765470"/>
                      <a:ext cx="116751" cy="55340"/>
                    </a:xfrm>
                    <a:custGeom>
                      <a:avLst/>
                      <a:gdLst>
                        <a:gd name="connsiteX0" fmla="*/ 0 w 116751"/>
                        <a:gd name="connsiteY0" fmla="*/ 18054 h 55340"/>
                        <a:gd name="connsiteX1" fmla="*/ 6083 w 116751"/>
                        <a:gd name="connsiteY1" fmla="*/ 0 h 55340"/>
                        <a:gd name="connsiteX2" fmla="*/ 116752 w 116751"/>
                        <a:gd name="connsiteY2" fmla="*/ 37287 h 55340"/>
                        <a:gd name="connsiteX3" fmla="*/ 110669 w 116751"/>
                        <a:gd name="connsiteY3" fmla="*/ 55340 h 553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16751" h="55340">
                          <a:moveTo>
                            <a:pt x="0" y="18054"/>
                          </a:moveTo>
                          <a:lnTo>
                            <a:pt x="6083" y="0"/>
                          </a:lnTo>
                          <a:lnTo>
                            <a:pt x="116752" y="37287"/>
                          </a:lnTo>
                          <a:lnTo>
                            <a:pt x="110669" y="55340"/>
                          </a:lnTo>
                          <a:close/>
                        </a:path>
                      </a:pathLst>
                    </a:custGeom>
                    <a:grpFill/>
                    <a:ln w="3175" cap="flat"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prstDash val="solid"/>
                      <a:miter/>
                    </a:ln>
                  </p:spPr>
                  <p:txBody>
                    <a:bodyPr lIns="0" tIns="0" rIns="0" bIns="0" rtlCol="0" anchor="ctr"/>
                    <a:lstStyle/>
                    <a:p>
                      <a:endParaRPr lang="de-DE" dirty="0"/>
                    </a:p>
                  </p:txBody>
                </p:sp>
              </p:grpSp>
              <p:grpSp>
                <p:nvGrpSpPr>
                  <p:cNvPr id="122" name="Gruppieren 121">
                    <a:extLst>
                      <a:ext uri="{FF2B5EF4-FFF2-40B4-BE49-F238E27FC236}">
                        <a16:creationId xmlns:a16="http://schemas.microsoft.com/office/drawing/2014/main" id="{C26F5DD7-4AD1-4F1A-AB08-43EF22FEBB4A}"/>
                      </a:ext>
                    </a:extLst>
                  </p:cNvPr>
                  <p:cNvGrpSpPr/>
                  <p:nvPr/>
                </p:nvGrpSpPr>
                <p:grpSpPr bwMode="gray">
                  <a:xfrm>
                    <a:off x="799108" y="2137045"/>
                    <a:ext cx="483369" cy="293449"/>
                    <a:chOff x="4920551" y="3679933"/>
                    <a:chExt cx="483369" cy="293449"/>
                  </a:xfrm>
                  <a:solidFill>
                    <a:schemeClr val="accent4">
                      <a:lumMod val="20000"/>
                      <a:lumOff val="80000"/>
                    </a:schemeClr>
                  </a:solidFill>
                </p:grpSpPr>
                <p:sp>
                  <p:nvSpPr>
                    <p:cNvPr id="123" name="Freihandform: Form 122">
                      <a:extLst>
                        <a:ext uri="{FF2B5EF4-FFF2-40B4-BE49-F238E27FC236}">
                          <a16:creationId xmlns:a16="http://schemas.microsoft.com/office/drawing/2014/main" id="{65B5156C-95F5-4DF5-99A6-352731FEC0A2}"/>
                        </a:ext>
                      </a:extLst>
                    </p:cNvPr>
                    <p:cNvSpPr/>
                    <p:nvPr/>
                  </p:nvSpPr>
                  <p:spPr bwMode="gray">
                    <a:xfrm>
                      <a:off x="4920551" y="3680029"/>
                      <a:ext cx="211684" cy="293353"/>
                    </a:xfrm>
                    <a:custGeom>
                      <a:avLst/>
                      <a:gdLst>
                        <a:gd name="connsiteX0" fmla="*/ 54578 w 209359"/>
                        <a:gd name="connsiteY0" fmla="*/ 152400 h 290131"/>
                        <a:gd name="connsiteX1" fmla="*/ 97250 w 209359"/>
                        <a:gd name="connsiteY1" fmla="*/ 91916 h 290131"/>
                        <a:gd name="connsiteX2" fmla="*/ 98393 w 209359"/>
                        <a:gd name="connsiteY2" fmla="*/ 83058 h 290131"/>
                        <a:gd name="connsiteX3" fmla="*/ 91631 w 209359"/>
                        <a:gd name="connsiteY3" fmla="*/ 77152 h 290131"/>
                        <a:gd name="connsiteX4" fmla="*/ 0 w 209359"/>
                        <a:gd name="connsiteY4" fmla="*/ 55721 h 290131"/>
                        <a:gd name="connsiteX5" fmla="*/ 67628 w 209359"/>
                        <a:gd name="connsiteY5" fmla="*/ 0 h 290131"/>
                        <a:gd name="connsiteX6" fmla="*/ 209360 w 209359"/>
                        <a:gd name="connsiteY6" fmla="*/ 290132 h 290131"/>
                        <a:gd name="connsiteX7" fmla="*/ 54578 w 209359"/>
                        <a:gd name="connsiteY7" fmla="*/ 152400 h 290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09359" h="290131">
                          <a:moveTo>
                            <a:pt x="54578" y="152400"/>
                          </a:moveTo>
                          <a:lnTo>
                            <a:pt x="97250" y="91916"/>
                          </a:lnTo>
                          <a:cubicBezTo>
                            <a:pt x="99060" y="89344"/>
                            <a:pt x="99536" y="86011"/>
                            <a:pt x="98393" y="83058"/>
                          </a:cubicBezTo>
                          <a:cubicBezTo>
                            <a:pt x="97250" y="80105"/>
                            <a:pt x="94774" y="77915"/>
                            <a:pt x="91631" y="77152"/>
                          </a:cubicBezTo>
                          <a:lnTo>
                            <a:pt x="0" y="55721"/>
                          </a:lnTo>
                          <a:lnTo>
                            <a:pt x="67628" y="0"/>
                          </a:lnTo>
                          <a:lnTo>
                            <a:pt x="209360" y="290132"/>
                          </a:lnTo>
                          <a:lnTo>
                            <a:pt x="54578" y="152400"/>
                          </a:lnTo>
                          <a:close/>
                        </a:path>
                      </a:pathLst>
                    </a:custGeom>
                    <a:noFill/>
                    <a:ln w="15875" cap="flat"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prstDash val="solid"/>
                      <a:miter/>
                    </a:ln>
                  </p:spPr>
                  <p:txBody>
                    <a:bodyPr lIns="0" tIns="0" rIns="0" bIns="0" rtlCol="0" anchor="ctr"/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124" name="Freihandform: Form 123">
                      <a:extLst>
                        <a:ext uri="{FF2B5EF4-FFF2-40B4-BE49-F238E27FC236}">
                          <a16:creationId xmlns:a16="http://schemas.microsoft.com/office/drawing/2014/main" id="{BB99D39C-272C-4800-BAE6-9600301EE7DF}"/>
                        </a:ext>
                      </a:extLst>
                    </p:cNvPr>
                    <p:cNvSpPr/>
                    <p:nvPr/>
                  </p:nvSpPr>
                  <p:spPr bwMode="gray">
                    <a:xfrm>
                      <a:off x="5192236" y="3679933"/>
                      <a:ext cx="211684" cy="293353"/>
                    </a:xfrm>
                    <a:custGeom>
                      <a:avLst/>
                      <a:gdLst>
                        <a:gd name="connsiteX0" fmla="*/ 141732 w 209359"/>
                        <a:gd name="connsiteY0" fmla="*/ 0 h 290131"/>
                        <a:gd name="connsiteX1" fmla="*/ 209360 w 209359"/>
                        <a:gd name="connsiteY1" fmla="*/ 55721 h 290131"/>
                        <a:gd name="connsiteX2" fmla="*/ 117729 w 209359"/>
                        <a:gd name="connsiteY2" fmla="*/ 77152 h 290131"/>
                        <a:gd name="connsiteX3" fmla="*/ 110966 w 209359"/>
                        <a:gd name="connsiteY3" fmla="*/ 83058 h 290131"/>
                        <a:gd name="connsiteX4" fmla="*/ 112109 w 209359"/>
                        <a:gd name="connsiteY4" fmla="*/ 91916 h 290131"/>
                        <a:gd name="connsiteX5" fmla="*/ 154781 w 209359"/>
                        <a:gd name="connsiteY5" fmla="*/ 152400 h 290131"/>
                        <a:gd name="connsiteX6" fmla="*/ 0 w 209359"/>
                        <a:gd name="connsiteY6" fmla="*/ 290132 h 290131"/>
                        <a:gd name="connsiteX7" fmla="*/ 141732 w 209359"/>
                        <a:gd name="connsiteY7" fmla="*/ 0 h 290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09359" h="290131">
                          <a:moveTo>
                            <a:pt x="141732" y="0"/>
                          </a:moveTo>
                          <a:lnTo>
                            <a:pt x="209360" y="55721"/>
                          </a:lnTo>
                          <a:lnTo>
                            <a:pt x="117729" y="77152"/>
                          </a:lnTo>
                          <a:cubicBezTo>
                            <a:pt x="114681" y="77915"/>
                            <a:pt x="112109" y="80105"/>
                            <a:pt x="110966" y="83058"/>
                          </a:cubicBezTo>
                          <a:cubicBezTo>
                            <a:pt x="109823" y="86011"/>
                            <a:pt x="110300" y="89344"/>
                            <a:pt x="112109" y="91916"/>
                          </a:cubicBezTo>
                          <a:lnTo>
                            <a:pt x="154781" y="152400"/>
                          </a:lnTo>
                          <a:lnTo>
                            <a:pt x="0" y="290132"/>
                          </a:lnTo>
                          <a:lnTo>
                            <a:pt x="141732" y="0"/>
                          </a:lnTo>
                          <a:close/>
                        </a:path>
                      </a:pathLst>
                    </a:custGeom>
                    <a:noFill/>
                    <a:ln w="15875" cap="flat"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prstDash val="solid"/>
                      <a:miter/>
                    </a:ln>
                  </p:spPr>
                  <p:txBody>
                    <a:bodyPr lIns="0" tIns="0" rIns="0" bIns="0" rtlCol="0" anchor="ctr"/>
                    <a:lstStyle/>
                    <a:p>
                      <a:endParaRPr lang="de-DE" dirty="0"/>
                    </a:p>
                  </p:txBody>
                </p:sp>
              </p:grpSp>
            </p:grpSp>
            <p:grpSp>
              <p:nvGrpSpPr>
                <p:cNvPr id="111" name="Gruppieren 110">
                  <a:extLst>
                    <a:ext uri="{FF2B5EF4-FFF2-40B4-BE49-F238E27FC236}">
                      <a16:creationId xmlns:a16="http://schemas.microsoft.com/office/drawing/2014/main" id="{124A0F23-F89A-4F14-A3C0-DA480473FD6A}"/>
                    </a:ext>
                  </a:extLst>
                </p:cNvPr>
                <p:cNvGrpSpPr/>
                <p:nvPr/>
              </p:nvGrpSpPr>
              <p:grpSpPr bwMode="gray">
                <a:xfrm>
                  <a:off x="6144708" y="3367389"/>
                  <a:ext cx="1005894" cy="1128673"/>
                  <a:chOff x="1391197" y="1358206"/>
                  <a:chExt cx="1005894" cy="1128673"/>
                </a:xfrm>
              </p:grpSpPr>
              <p:grpSp>
                <p:nvGrpSpPr>
                  <p:cNvPr id="112" name="Gruppieren 111">
                    <a:extLst>
                      <a:ext uri="{FF2B5EF4-FFF2-40B4-BE49-F238E27FC236}">
                        <a16:creationId xmlns:a16="http://schemas.microsoft.com/office/drawing/2014/main" id="{9101B6FF-960D-4F73-B101-BA8D6AD5F38F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gray">
                  <a:xfrm>
                    <a:off x="1391197" y="1358206"/>
                    <a:ext cx="1005894" cy="1128673"/>
                    <a:chOff x="925913" y="2140459"/>
                    <a:chExt cx="907541" cy="1018317"/>
                  </a:xfrm>
                  <a:solidFill>
                    <a:schemeClr val="accent4">
                      <a:lumMod val="20000"/>
                      <a:lumOff val="80000"/>
                    </a:schemeClr>
                  </a:solidFill>
                </p:grpSpPr>
                <p:sp>
                  <p:nvSpPr>
                    <p:cNvPr id="116" name="Freihandform: Form 115">
                      <a:extLst>
                        <a:ext uri="{FF2B5EF4-FFF2-40B4-BE49-F238E27FC236}">
                          <a16:creationId xmlns:a16="http://schemas.microsoft.com/office/drawing/2014/main" id="{4AD5A0C2-3D70-4D3D-9211-E8CB816781BD}"/>
                        </a:ext>
                      </a:extLst>
                    </p:cNvPr>
                    <p:cNvSpPr/>
                    <p:nvPr/>
                  </p:nvSpPr>
                  <p:spPr bwMode="gray">
                    <a:xfrm>
                      <a:off x="1115079" y="2363820"/>
                      <a:ext cx="540734" cy="164782"/>
                    </a:xfrm>
                    <a:custGeom>
                      <a:avLst/>
                      <a:gdLst>
                        <a:gd name="connsiteX0" fmla="*/ 535496 w 540734"/>
                        <a:gd name="connsiteY0" fmla="*/ 5143 h 164782"/>
                        <a:gd name="connsiteX1" fmla="*/ 475774 w 540734"/>
                        <a:gd name="connsiteY1" fmla="*/ 20383 h 164782"/>
                        <a:gd name="connsiteX2" fmla="*/ 470535 w 540734"/>
                        <a:gd name="connsiteY2" fmla="*/ 18383 h 164782"/>
                        <a:gd name="connsiteX3" fmla="*/ 386048 w 540734"/>
                        <a:gd name="connsiteY3" fmla="*/ 0 h 164782"/>
                        <a:gd name="connsiteX4" fmla="*/ 301562 w 540734"/>
                        <a:gd name="connsiteY4" fmla="*/ 18383 h 164782"/>
                        <a:gd name="connsiteX5" fmla="*/ 292132 w 540734"/>
                        <a:gd name="connsiteY5" fmla="*/ 22003 h 164782"/>
                        <a:gd name="connsiteX6" fmla="*/ 290227 w 540734"/>
                        <a:gd name="connsiteY6" fmla="*/ 31909 h 164782"/>
                        <a:gd name="connsiteX7" fmla="*/ 290132 w 540734"/>
                        <a:gd name="connsiteY7" fmla="*/ 32480 h 164782"/>
                        <a:gd name="connsiteX8" fmla="*/ 271558 w 540734"/>
                        <a:gd name="connsiteY8" fmla="*/ 29527 h 164782"/>
                        <a:gd name="connsiteX9" fmla="*/ 250698 w 540734"/>
                        <a:gd name="connsiteY9" fmla="*/ 33147 h 164782"/>
                        <a:gd name="connsiteX10" fmla="*/ 250508 w 540734"/>
                        <a:gd name="connsiteY10" fmla="*/ 31909 h 164782"/>
                        <a:gd name="connsiteX11" fmla="*/ 248602 w 540734"/>
                        <a:gd name="connsiteY11" fmla="*/ 22003 h 164782"/>
                        <a:gd name="connsiteX12" fmla="*/ 239173 w 540734"/>
                        <a:gd name="connsiteY12" fmla="*/ 18383 h 164782"/>
                        <a:gd name="connsiteX13" fmla="*/ 154686 w 540734"/>
                        <a:gd name="connsiteY13" fmla="*/ 0 h 164782"/>
                        <a:gd name="connsiteX14" fmla="*/ 70199 w 540734"/>
                        <a:gd name="connsiteY14" fmla="*/ 18383 h 164782"/>
                        <a:gd name="connsiteX15" fmla="*/ 64960 w 540734"/>
                        <a:gd name="connsiteY15" fmla="*/ 20383 h 164782"/>
                        <a:gd name="connsiteX16" fmla="*/ 2572 w 540734"/>
                        <a:gd name="connsiteY16" fmla="*/ 5143 h 164782"/>
                        <a:gd name="connsiteX17" fmla="*/ 0 w 540734"/>
                        <a:gd name="connsiteY17" fmla="*/ 21907 h 164782"/>
                        <a:gd name="connsiteX18" fmla="*/ 47530 w 540734"/>
                        <a:gd name="connsiteY18" fmla="*/ 33433 h 164782"/>
                        <a:gd name="connsiteX19" fmla="*/ 47530 w 540734"/>
                        <a:gd name="connsiteY19" fmla="*/ 49435 h 164782"/>
                        <a:gd name="connsiteX20" fmla="*/ 55340 w 540734"/>
                        <a:gd name="connsiteY20" fmla="*/ 57245 h 164782"/>
                        <a:gd name="connsiteX21" fmla="*/ 56959 w 540734"/>
                        <a:gd name="connsiteY21" fmla="*/ 57245 h 164782"/>
                        <a:gd name="connsiteX22" fmla="*/ 65627 w 540734"/>
                        <a:gd name="connsiteY22" fmla="*/ 106870 h 164782"/>
                        <a:gd name="connsiteX23" fmla="*/ 154686 w 540734"/>
                        <a:gd name="connsiteY23" fmla="*/ 164783 h 164782"/>
                        <a:gd name="connsiteX24" fmla="*/ 243745 w 540734"/>
                        <a:gd name="connsiteY24" fmla="*/ 106870 h 164782"/>
                        <a:gd name="connsiteX25" fmla="*/ 252222 w 540734"/>
                        <a:gd name="connsiteY25" fmla="*/ 49435 h 164782"/>
                        <a:gd name="connsiteX26" fmla="*/ 271558 w 540734"/>
                        <a:gd name="connsiteY26" fmla="*/ 45625 h 164782"/>
                        <a:gd name="connsiteX27" fmla="*/ 288512 w 540734"/>
                        <a:gd name="connsiteY27" fmla="*/ 48673 h 164782"/>
                        <a:gd name="connsiteX28" fmla="*/ 296990 w 540734"/>
                        <a:gd name="connsiteY28" fmla="*/ 106870 h 164782"/>
                        <a:gd name="connsiteX29" fmla="*/ 386048 w 540734"/>
                        <a:gd name="connsiteY29" fmla="*/ 164783 h 164782"/>
                        <a:gd name="connsiteX30" fmla="*/ 475107 w 540734"/>
                        <a:gd name="connsiteY30" fmla="*/ 106870 h 164782"/>
                        <a:gd name="connsiteX31" fmla="*/ 483775 w 540734"/>
                        <a:gd name="connsiteY31" fmla="*/ 57245 h 164782"/>
                        <a:gd name="connsiteX32" fmla="*/ 485394 w 540734"/>
                        <a:gd name="connsiteY32" fmla="*/ 57245 h 164782"/>
                        <a:gd name="connsiteX33" fmla="*/ 493205 w 540734"/>
                        <a:gd name="connsiteY33" fmla="*/ 49435 h 164782"/>
                        <a:gd name="connsiteX34" fmla="*/ 493205 w 540734"/>
                        <a:gd name="connsiteY34" fmla="*/ 33433 h 164782"/>
                        <a:gd name="connsiteX35" fmla="*/ 540734 w 540734"/>
                        <a:gd name="connsiteY35" fmla="*/ 21907 h 164782"/>
                        <a:gd name="connsiteX36" fmla="*/ 535496 w 540734"/>
                        <a:gd name="connsiteY36" fmla="*/ 5143 h 164782"/>
                        <a:gd name="connsiteX37" fmla="*/ 228219 w 540734"/>
                        <a:gd name="connsiteY37" fmla="*/ 101060 h 164782"/>
                        <a:gd name="connsiteX38" fmla="*/ 154876 w 540734"/>
                        <a:gd name="connsiteY38" fmla="*/ 148114 h 164782"/>
                        <a:gd name="connsiteX39" fmla="*/ 81534 w 540734"/>
                        <a:gd name="connsiteY39" fmla="*/ 101060 h 164782"/>
                        <a:gd name="connsiteX40" fmla="*/ 75628 w 540734"/>
                        <a:gd name="connsiteY40" fmla="*/ 35147 h 164782"/>
                        <a:gd name="connsiteX41" fmla="*/ 75819 w 540734"/>
                        <a:gd name="connsiteY41" fmla="*/ 34385 h 164782"/>
                        <a:gd name="connsiteX42" fmla="*/ 76486 w 540734"/>
                        <a:gd name="connsiteY42" fmla="*/ 34100 h 164782"/>
                        <a:gd name="connsiteX43" fmla="*/ 154972 w 540734"/>
                        <a:gd name="connsiteY43" fmla="*/ 16859 h 164782"/>
                        <a:gd name="connsiteX44" fmla="*/ 233458 w 540734"/>
                        <a:gd name="connsiteY44" fmla="*/ 34100 h 164782"/>
                        <a:gd name="connsiteX45" fmla="*/ 234124 w 540734"/>
                        <a:gd name="connsiteY45" fmla="*/ 34385 h 164782"/>
                        <a:gd name="connsiteX46" fmla="*/ 234315 w 540734"/>
                        <a:gd name="connsiteY46" fmla="*/ 35147 h 164782"/>
                        <a:gd name="connsiteX47" fmla="*/ 228219 w 540734"/>
                        <a:gd name="connsiteY47" fmla="*/ 101060 h 164782"/>
                        <a:gd name="connsiteX48" fmla="*/ 459486 w 540734"/>
                        <a:gd name="connsiteY48" fmla="*/ 101060 h 164782"/>
                        <a:gd name="connsiteX49" fmla="*/ 386144 w 540734"/>
                        <a:gd name="connsiteY49" fmla="*/ 148114 h 164782"/>
                        <a:gd name="connsiteX50" fmla="*/ 312801 w 540734"/>
                        <a:gd name="connsiteY50" fmla="*/ 101060 h 164782"/>
                        <a:gd name="connsiteX51" fmla="*/ 306896 w 540734"/>
                        <a:gd name="connsiteY51" fmla="*/ 35147 h 164782"/>
                        <a:gd name="connsiteX52" fmla="*/ 307086 w 540734"/>
                        <a:gd name="connsiteY52" fmla="*/ 34385 h 164782"/>
                        <a:gd name="connsiteX53" fmla="*/ 307753 w 540734"/>
                        <a:gd name="connsiteY53" fmla="*/ 34100 h 164782"/>
                        <a:gd name="connsiteX54" fmla="*/ 386239 w 540734"/>
                        <a:gd name="connsiteY54" fmla="*/ 16859 h 164782"/>
                        <a:gd name="connsiteX55" fmla="*/ 464725 w 540734"/>
                        <a:gd name="connsiteY55" fmla="*/ 34100 h 164782"/>
                        <a:gd name="connsiteX56" fmla="*/ 465392 w 540734"/>
                        <a:gd name="connsiteY56" fmla="*/ 34385 h 164782"/>
                        <a:gd name="connsiteX57" fmla="*/ 465582 w 540734"/>
                        <a:gd name="connsiteY57" fmla="*/ 35147 h 164782"/>
                        <a:gd name="connsiteX58" fmla="*/ 459486 w 540734"/>
                        <a:gd name="connsiteY58" fmla="*/ 101060 h 1647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</a:cxnLst>
                      <a:rect l="l" t="t" r="r" b="b"/>
                      <a:pathLst>
                        <a:path w="540734" h="164782">
                          <a:moveTo>
                            <a:pt x="535496" y="5143"/>
                          </a:moveTo>
                          <a:lnTo>
                            <a:pt x="475774" y="20383"/>
                          </a:lnTo>
                          <a:lnTo>
                            <a:pt x="470535" y="18383"/>
                          </a:lnTo>
                          <a:cubicBezTo>
                            <a:pt x="470059" y="18193"/>
                            <a:pt x="422815" y="0"/>
                            <a:pt x="386048" y="0"/>
                          </a:cubicBezTo>
                          <a:cubicBezTo>
                            <a:pt x="349282" y="0"/>
                            <a:pt x="302038" y="18193"/>
                            <a:pt x="301562" y="18383"/>
                          </a:cubicBezTo>
                          <a:lnTo>
                            <a:pt x="292132" y="22003"/>
                          </a:lnTo>
                          <a:lnTo>
                            <a:pt x="290227" y="31909"/>
                          </a:lnTo>
                          <a:cubicBezTo>
                            <a:pt x="290227" y="32004"/>
                            <a:pt x="290132" y="32194"/>
                            <a:pt x="290132" y="32480"/>
                          </a:cubicBezTo>
                          <a:cubicBezTo>
                            <a:pt x="285941" y="31051"/>
                            <a:pt x="279654" y="29527"/>
                            <a:pt x="271558" y="29527"/>
                          </a:cubicBezTo>
                          <a:cubicBezTo>
                            <a:pt x="262128" y="29527"/>
                            <a:pt x="254889" y="31528"/>
                            <a:pt x="250698" y="33147"/>
                          </a:cubicBezTo>
                          <a:cubicBezTo>
                            <a:pt x="250603" y="32480"/>
                            <a:pt x="250508" y="32004"/>
                            <a:pt x="250508" y="31909"/>
                          </a:cubicBezTo>
                          <a:lnTo>
                            <a:pt x="248602" y="22003"/>
                          </a:lnTo>
                          <a:lnTo>
                            <a:pt x="239173" y="18383"/>
                          </a:lnTo>
                          <a:cubicBezTo>
                            <a:pt x="238696" y="18193"/>
                            <a:pt x="191452" y="0"/>
                            <a:pt x="154686" y="0"/>
                          </a:cubicBezTo>
                          <a:cubicBezTo>
                            <a:pt x="117920" y="0"/>
                            <a:pt x="70676" y="18193"/>
                            <a:pt x="70199" y="18383"/>
                          </a:cubicBezTo>
                          <a:lnTo>
                            <a:pt x="64960" y="20383"/>
                          </a:lnTo>
                          <a:lnTo>
                            <a:pt x="2572" y="5143"/>
                          </a:lnTo>
                          <a:lnTo>
                            <a:pt x="0" y="21907"/>
                          </a:lnTo>
                          <a:lnTo>
                            <a:pt x="47530" y="33433"/>
                          </a:lnTo>
                          <a:lnTo>
                            <a:pt x="47530" y="49435"/>
                          </a:lnTo>
                          <a:cubicBezTo>
                            <a:pt x="47530" y="53721"/>
                            <a:pt x="51054" y="57245"/>
                            <a:pt x="55340" y="57245"/>
                          </a:cubicBezTo>
                          <a:lnTo>
                            <a:pt x="56959" y="57245"/>
                          </a:lnTo>
                          <a:cubicBezTo>
                            <a:pt x="57055" y="71152"/>
                            <a:pt x="58865" y="89059"/>
                            <a:pt x="65627" y="106870"/>
                          </a:cubicBezTo>
                          <a:cubicBezTo>
                            <a:pt x="80772" y="146875"/>
                            <a:pt x="121253" y="164783"/>
                            <a:pt x="154686" y="164783"/>
                          </a:cubicBezTo>
                          <a:cubicBezTo>
                            <a:pt x="188119" y="164783"/>
                            <a:pt x="228600" y="146875"/>
                            <a:pt x="243745" y="106870"/>
                          </a:cubicBezTo>
                          <a:cubicBezTo>
                            <a:pt x="251841" y="85439"/>
                            <a:pt x="252794" y="64008"/>
                            <a:pt x="252222" y="49435"/>
                          </a:cubicBezTo>
                          <a:cubicBezTo>
                            <a:pt x="254127" y="48577"/>
                            <a:pt x="261175" y="45625"/>
                            <a:pt x="271558" y="45625"/>
                          </a:cubicBezTo>
                          <a:cubicBezTo>
                            <a:pt x="279940" y="45625"/>
                            <a:pt x="285750" y="47530"/>
                            <a:pt x="288512" y="48673"/>
                          </a:cubicBezTo>
                          <a:cubicBezTo>
                            <a:pt x="287846" y="63151"/>
                            <a:pt x="288703" y="85058"/>
                            <a:pt x="296990" y="106870"/>
                          </a:cubicBezTo>
                          <a:cubicBezTo>
                            <a:pt x="312134" y="146875"/>
                            <a:pt x="352616" y="164783"/>
                            <a:pt x="386048" y="164783"/>
                          </a:cubicBezTo>
                          <a:cubicBezTo>
                            <a:pt x="419481" y="164783"/>
                            <a:pt x="459962" y="146875"/>
                            <a:pt x="475107" y="106870"/>
                          </a:cubicBezTo>
                          <a:cubicBezTo>
                            <a:pt x="481870" y="89059"/>
                            <a:pt x="483680" y="71152"/>
                            <a:pt x="483775" y="57245"/>
                          </a:cubicBezTo>
                          <a:lnTo>
                            <a:pt x="485394" y="57245"/>
                          </a:lnTo>
                          <a:cubicBezTo>
                            <a:pt x="489680" y="57245"/>
                            <a:pt x="493205" y="53721"/>
                            <a:pt x="493205" y="49435"/>
                          </a:cubicBezTo>
                          <a:lnTo>
                            <a:pt x="493205" y="33433"/>
                          </a:lnTo>
                          <a:lnTo>
                            <a:pt x="540734" y="21907"/>
                          </a:lnTo>
                          <a:lnTo>
                            <a:pt x="535496" y="5143"/>
                          </a:lnTo>
                          <a:close/>
                          <a:moveTo>
                            <a:pt x="228219" y="101060"/>
                          </a:moveTo>
                          <a:cubicBezTo>
                            <a:pt x="215932" y="133541"/>
                            <a:pt x="182499" y="148114"/>
                            <a:pt x="154876" y="148114"/>
                          </a:cubicBezTo>
                          <a:cubicBezTo>
                            <a:pt x="127254" y="148114"/>
                            <a:pt x="93821" y="133541"/>
                            <a:pt x="81534" y="101060"/>
                          </a:cubicBezTo>
                          <a:cubicBezTo>
                            <a:pt x="69342" y="68866"/>
                            <a:pt x="75533" y="35433"/>
                            <a:pt x="75628" y="35147"/>
                          </a:cubicBezTo>
                          <a:lnTo>
                            <a:pt x="75819" y="34385"/>
                          </a:lnTo>
                          <a:lnTo>
                            <a:pt x="76486" y="34100"/>
                          </a:lnTo>
                          <a:cubicBezTo>
                            <a:pt x="76962" y="33909"/>
                            <a:pt x="121729" y="16859"/>
                            <a:pt x="154972" y="16859"/>
                          </a:cubicBezTo>
                          <a:cubicBezTo>
                            <a:pt x="188119" y="16859"/>
                            <a:pt x="232981" y="33909"/>
                            <a:pt x="233458" y="34100"/>
                          </a:cubicBezTo>
                          <a:lnTo>
                            <a:pt x="234124" y="34385"/>
                          </a:lnTo>
                          <a:lnTo>
                            <a:pt x="234315" y="35147"/>
                          </a:lnTo>
                          <a:cubicBezTo>
                            <a:pt x="234220" y="35433"/>
                            <a:pt x="240411" y="68770"/>
                            <a:pt x="228219" y="101060"/>
                          </a:cubicBezTo>
                          <a:close/>
                          <a:moveTo>
                            <a:pt x="459486" y="101060"/>
                          </a:moveTo>
                          <a:cubicBezTo>
                            <a:pt x="447199" y="133541"/>
                            <a:pt x="413766" y="148114"/>
                            <a:pt x="386144" y="148114"/>
                          </a:cubicBezTo>
                          <a:cubicBezTo>
                            <a:pt x="358521" y="148114"/>
                            <a:pt x="325088" y="133541"/>
                            <a:pt x="312801" y="101060"/>
                          </a:cubicBezTo>
                          <a:cubicBezTo>
                            <a:pt x="300609" y="68866"/>
                            <a:pt x="306800" y="35433"/>
                            <a:pt x="306896" y="35147"/>
                          </a:cubicBezTo>
                          <a:lnTo>
                            <a:pt x="307086" y="34385"/>
                          </a:lnTo>
                          <a:lnTo>
                            <a:pt x="307753" y="34100"/>
                          </a:lnTo>
                          <a:cubicBezTo>
                            <a:pt x="308229" y="33909"/>
                            <a:pt x="352996" y="16859"/>
                            <a:pt x="386239" y="16859"/>
                          </a:cubicBezTo>
                          <a:cubicBezTo>
                            <a:pt x="419386" y="16859"/>
                            <a:pt x="464248" y="33909"/>
                            <a:pt x="464725" y="34100"/>
                          </a:cubicBezTo>
                          <a:lnTo>
                            <a:pt x="465392" y="34385"/>
                          </a:lnTo>
                          <a:lnTo>
                            <a:pt x="465582" y="35147"/>
                          </a:lnTo>
                          <a:cubicBezTo>
                            <a:pt x="465487" y="35433"/>
                            <a:pt x="471678" y="68770"/>
                            <a:pt x="459486" y="10106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 cap="flat"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prstDash val="solid"/>
                      <a:miter/>
                    </a:ln>
                  </p:spPr>
                  <p:txBody>
                    <a:bodyPr lIns="0" tIns="0" rIns="0" bIns="0" rtlCol="0" anchor="ctr"/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117" name="Freihandform: Form 116">
                      <a:extLst>
                        <a:ext uri="{FF2B5EF4-FFF2-40B4-BE49-F238E27FC236}">
                          <a16:creationId xmlns:a16="http://schemas.microsoft.com/office/drawing/2014/main" id="{2618A813-32FA-4EBA-9AB8-B3C2B9C215B8}"/>
                        </a:ext>
                      </a:extLst>
                    </p:cNvPr>
                    <p:cNvSpPr/>
                    <p:nvPr/>
                  </p:nvSpPr>
                  <p:spPr bwMode="gray">
                    <a:xfrm>
                      <a:off x="925913" y="2140459"/>
                      <a:ext cx="907541" cy="1018317"/>
                    </a:xfrm>
                    <a:custGeom>
                      <a:avLst/>
                      <a:gdLst>
                        <a:gd name="connsiteX0" fmla="*/ 724948 w 907541"/>
                        <a:gd name="connsiteY0" fmla="*/ 690086 h 1018317"/>
                        <a:gd name="connsiteX1" fmla="*/ 798671 w 907541"/>
                        <a:gd name="connsiteY1" fmla="*/ 296132 h 1018317"/>
                        <a:gd name="connsiteX2" fmla="*/ 575310 w 907541"/>
                        <a:gd name="connsiteY2" fmla="*/ 26099 h 1018317"/>
                        <a:gd name="connsiteX3" fmla="*/ 575310 w 907541"/>
                        <a:gd name="connsiteY3" fmla="*/ 26099 h 1018317"/>
                        <a:gd name="connsiteX4" fmla="*/ 575024 w 907541"/>
                        <a:gd name="connsiteY4" fmla="*/ 26003 h 1018317"/>
                        <a:gd name="connsiteX5" fmla="*/ 564928 w 907541"/>
                        <a:gd name="connsiteY5" fmla="*/ 21527 h 1018317"/>
                        <a:gd name="connsiteX6" fmla="*/ 564928 w 907541"/>
                        <a:gd name="connsiteY6" fmla="*/ 21527 h 1018317"/>
                        <a:gd name="connsiteX7" fmla="*/ 460629 w 907541"/>
                        <a:gd name="connsiteY7" fmla="*/ 0 h 1018317"/>
                        <a:gd name="connsiteX8" fmla="*/ 356616 w 907541"/>
                        <a:gd name="connsiteY8" fmla="*/ 21622 h 1018317"/>
                        <a:gd name="connsiteX9" fmla="*/ 356616 w 907541"/>
                        <a:gd name="connsiteY9" fmla="*/ 21527 h 1018317"/>
                        <a:gd name="connsiteX10" fmla="*/ 346615 w 907541"/>
                        <a:gd name="connsiteY10" fmla="*/ 26003 h 1018317"/>
                        <a:gd name="connsiteX11" fmla="*/ 346424 w 907541"/>
                        <a:gd name="connsiteY11" fmla="*/ 26099 h 1018317"/>
                        <a:gd name="connsiteX12" fmla="*/ 346424 w 907541"/>
                        <a:gd name="connsiteY12" fmla="*/ 26099 h 1018317"/>
                        <a:gd name="connsiteX13" fmla="*/ 122873 w 907541"/>
                        <a:gd name="connsiteY13" fmla="*/ 296132 h 1018317"/>
                        <a:gd name="connsiteX14" fmla="*/ 193739 w 907541"/>
                        <a:gd name="connsiteY14" fmla="*/ 686086 h 1018317"/>
                        <a:gd name="connsiteX15" fmla="*/ 0 w 907541"/>
                        <a:gd name="connsiteY15" fmla="*/ 955929 h 1018317"/>
                        <a:gd name="connsiteX16" fmla="*/ 0 w 907541"/>
                        <a:gd name="connsiteY16" fmla="*/ 1018318 h 1018317"/>
                        <a:gd name="connsiteX17" fmla="*/ 907542 w 907541"/>
                        <a:gd name="connsiteY17" fmla="*/ 1018318 h 1018317"/>
                        <a:gd name="connsiteX18" fmla="*/ 907542 w 907541"/>
                        <a:gd name="connsiteY18" fmla="*/ 955929 h 1018317"/>
                        <a:gd name="connsiteX19" fmla="*/ 724948 w 907541"/>
                        <a:gd name="connsiteY19" fmla="*/ 690086 h 1018317"/>
                        <a:gd name="connsiteX20" fmla="*/ 711137 w 907541"/>
                        <a:gd name="connsiteY20" fmla="*/ 685133 h 1018317"/>
                        <a:gd name="connsiteX21" fmla="*/ 622649 w 907541"/>
                        <a:gd name="connsiteY21" fmla="*/ 671036 h 1018317"/>
                        <a:gd name="connsiteX22" fmla="*/ 567119 w 907541"/>
                        <a:gd name="connsiteY22" fmla="*/ 671036 h 1018317"/>
                        <a:gd name="connsiteX23" fmla="*/ 567119 w 907541"/>
                        <a:gd name="connsiteY23" fmla="*/ 614172 h 1018317"/>
                        <a:gd name="connsiteX24" fmla="*/ 732568 w 907541"/>
                        <a:gd name="connsiteY24" fmla="*/ 382143 h 1018317"/>
                        <a:gd name="connsiteX25" fmla="*/ 790099 w 907541"/>
                        <a:gd name="connsiteY25" fmla="*/ 335185 h 1018317"/>
                        <a:gd name="connsiteX26" fmla="*/ 711137 w 907541"/>
                        <a:gd name="connsiteY26" fmla="*/ 685133 h 1018317"/>
                        <a:gd name="connsiteX27" fmla="*/ 369570 w 907541"/>
                        <a:gd name="connsiteY27" fmla="*/ 601599 h 1018317"/>
                        <a:gd name="connsiteX28" fmla="*/ 360998 w 907541"/>
                        <a:gd name="connsiteY28" fmla="*/ 598265 h 1018317"/>
                        <a:gd name="connsiteX29" fmla="*/ 205073 w 907541"/>
                        <a:gd name="connsiteY29" fmla="*/ 363093 h 1018317"/>
                        <a:gd name="connsiteX30" fmla="*/ 205073 w 907541"/>
                        <a:gd name="connsiteY30" fmla="*/ 271463 h 1018317"/>
                        <a:gd name="connsiteX31" fmla="*/ 208026 w 907541"/>
                        <a:gd name="connsiteY31" fmla="*/ 233077 h 1018317"/>
                        <a:gd name="connsiteX32" fmla="*/ 217361 w 907541"/>
                        <a:gd name="connsiteY32" fmla="*/ 226695 h 1018317"/>
                        <a:gd name="connsiteX33" fmla="*/ 383000 w 907541"/>
                        <a:gd name="connsiteY33" fmla="*/ 140208 h 1018317"/>
                        <a:gd name="connsiteX34" fmla="*/ 456533 w 907541"/>
                        <a:gd name="connsiteY34" fmla="*/ 44482 h 1018317"/>
                        <a:gd name="connsiteX35" fmla="*/ 532257 w 907541"/>
                        <a:gd name="connsiteY35" fmla="*/ 142875 h 1018317"/>
                        <a:gd name="connsiteX36" fmla="*/ 700945 w 907541"/>
                        <a:gd name="connsiteY36" fmla="*/ 229362 h 1018317"/>
                        <a:gd name="connsiteX37" fmla="*/ 713518 w 907541"/>
                        <a:gd name="connsiteY37" fmla="*/ 237744 h 1018317"/>
                        <a:gd name="connsiteX38" fmla="*/ 715994 w 907541"/>
                        <a:gd name="connsiteY38" fmla="*/ 271463 h 1018317"/>
                        <a:gd name="connsiteX39" fmla="*/ 715994 w 907541"/>
                        <a:gd name="connsiteY39" fmla="*/ 363093 h 1018317"/>
                        <a:gd name="connsiteX40" fmla="*/ 562737 w 907541"/>
                        <a:gd name="connsiteY40" fmla="*/ 597122 h 1018317"/>
                        <a:gd name="connsiteX41" fmla="*/ 555308 w 907541"/>
                        <a:gd name="connsiteY41" fmla="*/ 600075 h 1018317"/>
                        <a:gd name="connsiteX42" fmla="*/ 369570 w 907541"/>
                        <a:gd name="connsiteY42" fmla="*/ 601599 h 1018317"/>
                        <a:gd name="connsiteX43" fmla="*/ 549974 w 907541"/>
                        <a:gd name="connsiteY43" fmla="*/ 620649 h 1018317"/>
                        <a:gd name="connsiteX44" fmla="*/ 549974 w 907541"/>
                        <a:gd name="connsiteY44" fmla="*/ 674561 h 1018317"/>
                        <a:gd name="connsiteX45" fmla="*/ 549783 w 907541"/>
                        <a:gd name="connsiteY45" fmla="*/ 679228 h 1018317"/>
                        <a:gd name="connsiteX46" fmla="*/ 547307 w 907541"/>
                        <a:gd name="connsiteY46" fmla="*/ 696278 h 1018317"/>
                        <a:gd name="connsiteX47" fmla="*/ 545021 w 907541"/>
                        <a:gd name="connsiteY47" fmla="*/ 703993 h 1018317"/>
                        <a:gd name="connsiteX48" fmla="*/ 544640 w 907541"/>
                        <a:gd name="connsiteY48" fmla="*/ 704850 h 1018317"/>
                        <a:gd name="connsiteX49" fmla="*/ 541973 w 907541"/>
                        <a:gd name="connsiteY49" fmla="*/ 711327 h 1018317"/>
                        <a:gd name="connsiteX50" fmla="*/ 541020 w 907541"/>
                        <a:gd name="connsiteY50" fmla="*/ 713232 h 1018317"/>
                        <a:gd name="connsiteX51" fmla="*/ 538353 w 907541"/>
                        <a:gd name="connsiteY51" fmla="*/ 718376 h 1018317"/>
                        <a:gd name="connsiteX52" fmla="*/ 536543 w 907541"/>
                        <a:gd name="connsiteY52" fmla="*/ 721328 h 1018317"/>
                        <a:gd name="connsiteX53" fmla="*/ 534067 w 907541"/>
                        <a:gd name="connsiteY53" fmla="*/ 725138 h 1018317"/>
                        <a:gd name="connsiteX54" fmla="*/ 531305 w 907541"/>
                        <a:gd name="connsiteY54" fmla="*/ 728853 h 1018317"/>
                        <a:gd name="connsiteX55" fmla="*/ 529209 w 907541"/>
                        <a:gd name="connsiteY55" fmla="*/ 731520 h 1018317"/>
                        <a:gd name="connsiteX56" fmla="*/ 525399 w 907541"/>
                        <a:gd name="connsiteY56" fmla="*/ 735711 h 1018317"/>
                        <a:gd name="connsiteX57" fmla="*/ 523780 w 907541"/>
                        <a:gd name="connsiteY57" fmla="*/ 737426 h 1018317"/>
                        <a:gd name="connsiteX58" fmla="*/ 519017 w 907541"/>
                        <a:gd name="connsiteY58" fmla="*/ 741807 h 1018317"/>
                        <a:gd name="connsiteX59" fmla="*/ 517779 w 907541"/>
                        <a:gd name="connsiteY59" fmla="*/ 742950 h 1018317"/>
                        <a:gd name="connsiteX60" fmla="*/ 512159 w 907541"/>
                        <a:gd name="connsiteY60" fmla="*/ 747236 h 1018317"/>
                        <a:gd name="connsiteX61" fmla="*/ 511207 w 907541"/>
                        <a:gd name="connsiteY61" fmla="*/ 747903 h 1018317"/>
                        <a:gd name="connsiteX62" fmla="*/ 504825 w 907541"/>
                        <a:gd name="connsiteY62" fmla="*/ 751713 h 1018317"/>
                        <a:gd name="connsiteX63" fmla="*/ 503968 w 907541"/>
                        <a:gd name="connsiteY63" fmla="*/ 752189 h 1018317"/>
                        <a:gd name="connsiteX64" fmla="*/ 497300 w 907541"/>
                        <a:gd name="connsiteY64" fmla="*/ 755333 h 1018317"/>
                        <a:gd name="connsiteX65" fmla="*/ 496348 w 907541"/>
                        <a:gd name="connsiteY65" fmla="*/ 755713 h 1018317"/>
                        <a:gd name="connsiteX66" fmla="*/ 489585 w 907541"/>
                        <a:gd name="connsiteY66" fmla="*/ 758190 h 1018317"/>
                        <a:gd name="connsiteX67" fmla="*/ 488347 w 907541"/>
                        <a:gd name="connsiteY67" fmla="*/ 758571 h 1018317"/>
                        <a:gd name="connsiteX68" fmla="*/ 481679 w 907541"/>
                        <a:gd name="connsiteY68" fmla="*/ 760286 h 1018317"/>
                        <a:gd name="connsiteX69" fmla="*/ 480060 w 907541"/>
                        <a:gd name="connsiteY69" fmla="*/ 760762 h 1018317"/>
                        <a:gd name="connsiteX70" fmla="*/ 473297 w 907541"/>
                        <a:gd name="connsiteY70" fmla="*/ 761810 h 1018317"/>
                        <a:gd name="connsiteX71" fmla="*/ 471392 w 907541"/>
                        <a:gd name="connsiteY71" fmla="*/ 762095 h 1018317"/>
                        <a:gd name="connsiteX72" fmla="*/ 462534 w 907541"/>
                        <a:gd name="connsiteY72" fmla="*/ 762572 h 1018317"/>
                        <a:gd name="connsiteX73" fmla="*/ 453676 w 907541"/>
                        <a:gd name="connsiteY73" fmla="*/ 762095 h 1018317"/>
                        <a:gd name="connsiteX74" fmla="*/ 451771 w 907541"/>
                        <a:gd name="connsiteY74" fmla="*/ 761810 h 1018317"/>
                        <a:gd name="connsiteX75" fmla="*/ 445008 w 907541"/>
                        <a:gd name="connsiteY75" fmla="*/ 760762 h 1018317"/>
                        <a:gd name="connsiteX76" fmla="*/ 443389 w 907541"/>
                        <a:gd name="connsiteY76" fmla="*/ 760286 h 1018317"/>
                        <a:gd name="connsiteX77" fmla="*/ 436721 w 907541"/>
                        <a:gd name="connsiteY77" fmla="*/ 758571 h 1018317"/>
                        <a:gd name="connsiteX78" fmla="*/ 435483 w 907541"/>
                        <a:gd name="connsiteY78" fmla="*/ 758190 h 1018317"/>
                        <a:gd name="connsiteX79" fmla="*/ 428720 w 907541"/>
                        <a:gd name="connsiteY79" fmla="*/ 755713 h 1018317"/>
                        <a:gd name="connsiteX80" fmla="*/ 427768 w 907541"/>
                        <a:gd name="connsiteY80" fmla="*/ 755333 h 1018317"/>
                        <a:gd name="connsiteX81" fmla="*/ 421100 w 907541"/>
                        <a:gd name="connsiteY81" fmla="*/ 752189 h 1018317"/>
                        <a:gd name="connsiteX82" fmla="*/ 420243 w 907541"/>
                        <a:gd name="connsiteY82" fmla="*/ 751713 h 1018317"/>
                        <a:gd name="connsiteX83" fmla="*/ 413861 w 907541"/>
                        <a:gd name="connsiteY83" fmla="*/ 747903 h 1018317"/>
                        <a:gd name="connsiteX84" fmla="*/ 412909 w 907541"/>
                        <a:gd name="connsiteY84" fmla="*/ 747236 h 1018317"/>
                        <a:gd name="connsiteX85" fmla="*/ 407289 w 907541"/>
                        <a:gd name="connsiteY85" fmla="*/ 742950 h 1018317"/>
                        <a:gd name="connsiteX86" fmla="*/ 406051 w 907541"/>
                        <a:gd name="connsiteY86" fmla="*/ 741807 h 1018317"/>
                        <a:gd name="connsiteX87" fmla="*/ 401288 w 907541"/>
                        <a:gd name="connsiteY87" fmla="*/ 737426 h 1018317"/>
                        <a:gd name="connsiteX88" fmla="*/ 399669 w 907541"/>
                        <a:gd name="connsiteY88" fmla="*/ 735711 h 1018317"/>
                        <a:gd name="connsiteX89" fmla="*/ 395859 w 907541"/>
                        <a:gd name="connsiteY89" fmla="*/ 731520 h 1018317"/>
                        <a:gd name="connsiteX90" fmla="*/ 393764 w 907541"/>
                        <a:gd name="connsiteY90" fmla="*/ 728853 h 1018317"/>
                        <a:gd name="connsiteX91" fmla="*/ 391001 w 907541"/>
                        <a:gd name="connsiteY91" fmla="*/ 725138 h 1018317"/>
                        <a:gd name="connsiteX92" fmla="*/ 388525 w 907541"/>
                        <a:gd name="connsiteY92" fmla="*/ 721328 h 1018317"/>
                        <a:gd name="connsiteX93" fmla="*/ 386715 w 907541"/>
                        <a:gd name="connsiteY93" fmla="*/ 718376 h 1018317"/>
                        <a:gd name="connsiteX94" fmla="*/ 384048 w 907541"/>
                        <a:gd name="connsiteY94" fmla="*/ 713232 h 1018317"/>
                        <a:gd name="connsiteX95" fmla="*/ 383096 w 907541"/>
                        <a:gd name="connsiteY95" fmla="*/ 711327 h 1018317"/>
                        <a:gd name="connsiteX96" fmla="*/ 380429 w 907541"/>
                        <a:gd name="connsiteY96" fmla="*/ 704850 h 1018317"/>
                        <a:gd name="connsiteX97" fmla="*/ 380048 w 907541"/>
                        <a:gd name="connsiteY97" fmla="*/ 703993 h 1018317"/>
                        <a:gd name="connsiteX98" fmla="*/ 377762 w 907541"/>
                        <a:gd name="connsiteY98" fmla="*/ 696278 h 1018317"/>
                        <a:gd name="connsiteX99" fmla="*/ 375285 w 907541"/>
                        <a:gd name="connsiteY99" fmla="*/ 679228 h 1018317"/>
                        <a:gd name="connsiteX100" fmla="*/ 375095 w 907541"/>
                        <a:gd name="connsiteY100" fmla="*/ 674561 h 1018317"/>
                        <a:gd name="connsiteX101" fmla="*/ 375095 w 907541"/>
                        <a:gd name="connsiteY101" fmla="*/ 621983 h 1018317"/>
                        <a:gd name="connsiteX102" fmla="*/ 439960 w 907541"/>
                        <a:gd name="connsiteY102" fmla="*/ 634937 h 1018317"/>
                        <a:gd name="connsiteX103" fmla="*/ 440912 w 907541"/>
                        <a:gd name="connsiteY103" fmla="*/ 635032 h 1018317"/>
                        <a:gd name="connsiteX104" fmla="*/ 460629 w 907541"/>
                        <a:gd name="connsiteY104" fmla="*/ 635794 h 1018317"/>
                        <a:gd name="connsiteX105" fmla="*/ 549974 w 907541"/>
                        <a:gd name="connsiteY105" fmla="*/ 620649 h 1018317"/>
                        <a:gd name="connsiteX106" fmla="*/ 187928 w 907541"/>
                        <a:gd name="connsiteY106" fmla="*/ 262795 h 1018317"/>
                        <a:gd name="connsiteX107" fmla="*/ 187928 w 907541"/>
                        <a:gd name="connsiteY107" fmla="*/ 271463 h 1018317"/>
                        <a:gd name="connsiteX108" fmla="*/ 187928 w 907541"/>
                        <a:gd name="connsiteY108" fmla="*/ 363093 h 1018317"/>
                        <a:gd name="connsiteX109" fmla="*/ 187928 w 907541"/>
                        <a:gd name="connsiteY109" fmla="*/ 364712 h 1018317"/>
                        <a:gd name="connsiteX110" fmla="*/ 144780 w 907541"/>
                        <a:gd name="connsiteY110" fmla="*/ 313754 h 1018317"/>
                        <a:gd name="connsiteX111" fmla="*/ 187928 w 907541"/>
                        <a:gd name="connsiteY111" fmla="*/ 262795 h 1018317"/>
                        <a:gd name="connsiteX112" fmla="*/ 776478 w 907541"/>
                        <a:gd name="connsiteY112" fmla="*/ 313754 h 1018317"/>
                        <a:gd name="connsiteX113" fmla="*/ 733330 w 907541"/>
                        <a:gd name="connsiteY113" fmla="*/ 364712 h 1018317"/>
                        <a:gd name="connsiteX114" fmla="*/ 733330 w 907541"/>
                        <a:gd name="connsiteY114" fmla="*/ 363093 h 1018317"/>
                        <a:gd name="connsiteX115" fmla="*/ 733330 w 907541"/>
                        <a:gd name="connsiteY115" fmla="*/ 271463 h 1018317"/>
                        <a:gd name="connsiteX116" fmla="*/ 733330 w 907541"/>
                        <a:gd name="connsiteY116" fmla="*/ 262795 h 1018317"/>
                        <a:gd name="connsiteX117" fmla="*/ 776478 w 907541"/>
                        <a:gd name="connsiteY117" fmla="*/ 313754 h 1018317"/>
                        <a:gd name="connsiteX118" fmla="*/ 562451 w 907541"/>
                        <a:gd name="connsiteY118" fmla="*/ 35719 h 1018317"/>
                        <a:gd name="connsiteX119" fmla="*/ 574929 w 907541"/>
                        <a:gd name="connsiteY119" fmla="*/ 41529 h 1018317"/>
                        <a:gd name="connsiteX120" fmla="*/ 775335 w 907541"/>
                        <a:gd name="connsiteY120" fmla="*/ 266224 h 1018317"/>
                        <a:gd name="connsiteX121" fmla="*/ 721424 w 907541"/>
                        <a:gd name="connsiteY121" fmla="*/ 226219 h 1018317"/>
                        <a:gd name="connsiteX122" fmla="*/ 708660 w 907541"/>
                        <a:gd name="connsiteY122" fmla="*/ 217646 h 1018317"/>
                        <a:gd name="connsiteX123" fmla="*/ 536543 w 907541"/>
                        <a:gd name="connsiteY123" fmla="*/ 129445 h 1018317"/>
                        <a:gd name="connsiteX124" fmla="*/ 463772 w 907541"/>
                        <a:gd name="connsiteY124" fmla="*/ 16288 h 1018317"/>
                        <a:gd name="connsiteX125" fmla="*/ 463868 w 907541"/>
                        <a:gd name="connsiteY125" fmla="*/ 16002 h 1018317"/>
                        <a:gd name="connsiteX126" fmla="*/ 561975 w 907541"/>
                        <a:gd name="connsiteY126" fmla="*/ 35433 h 1018317"/>
                        <a:gd name="connsiteX127" fmla="*/ 562451 w 907541"/>
                        <a:gd name="connsiteY127" fmla="*/ 35719 h 1018317"/>
                        <a:gd name="connsiteX128" fmla="*/ 341471 w 907541"/>
                        <a:gd name="connsiteY128" fmla="*/ 44101 h 1018317"/>
                        <a:gd name="connsiteX129" fmla="*/ 353378 w 907541"/>
                        <a:gd name="connsiteY129" fmla="*/ 38291 h 1018317"/>
                        <a:gd name="connsiteX130" fmla="*/ 355378 w 907541"/>
                        <a:gd name="connsiteY130" fmla="*/ 37338 h 1018317"/>
                        <a:gd name="connsiteX131" fmla="*/ 449580 w 907541"/>
                        <a:gd name="connsiteY131" fmla="*/ 16193 h 1018317"/>
                        <a:gd name="connsiteX132" fmla="*/ 449675 w 907541"/>
                        <a:gd name="connsiteY132" fmla="*/ 16764 h 1018317"/>
                        <a:gd name="connsiteX133" fmla="*/ 378905 w 907541"/>
                        <a:gd name="connsiteY133" fmla="*/ 126683 h 1018317"/>
                        <a:gd name="connsiteX134" fmla="*/ 209931 w 907541"/>
                        <a:gd name="connsiteY134" fmla="*/ 214884 h 1018317"/>
                        <a:gd name="connsiteX135" fmla="*/ 197358 w 907541"/>
                        <a:gd name="connsiteY135" fmla="*/ 223456 h 1018317"/>
                        <a:gd name="connsiteX136" fmla="*/ 147923 w 907541"/>
                        <a:gd name="connsiteY136" fmla="*/ 260604 h 1018317"/>
                        <a:gd name="connsiteX137" fmla="*/ 341471 w 907541"/>
                        <a:gd name="connsiteY137" fmla="*/ 44101 h 1018317"/>
                        <a:gd name="connsiteX138" fmla="*/ 131350 w 907541"/>
                        <a:gd name="connsiteY138" fmla="*/ 335661 h 1018317"/>
                        <a:gd name="connsiteX139" fmla="*/ 188690 w 907541"/>
                        <a:gd name="connsiteY139" fmla="*/ 382143 h 1018317"/>
                        <a:gd name="connsiteX140" fmla="*/ 357854 w 907541"/>
                        <a:gd name="connsiteY140" fmla="*/ 615601 h 1018317"/>
                        <a:gd name="connsiteX141" fmla="*/ 357854 w 907541"/>
                        <a:gd name="connsiteY141" fmla="*/ 671036 h 1018317"/>
                        <a:gd name="connsiteX142" fmla="*/ 284893 w 907541"/>
                        <a:gd name="connsiteY142" fmla="*/ 671036 h 1018317"/>
                        <a:gd name="connsiteX143" fmla="*/ 207740 w 907541"/>
                        <a:gd name="connsiteY143" fmla="*/ 681704 h 1018317"/>
                        <a:gd name="connsiteX144" fmla="*/ 131350 w 907541"/>
                        <a:gd name="connsiteY144" fmla="*/ 335661 h 1018317"/>
                        <a:gd name="connsiteX145" fmla="*/ 890683 w 907541"/>
                        <a:gd name="connsiteY145" fmla="*/ 1001173 h 1018317"/>
                        <a:gd name="connsiteX146" fmla="*/ 890397 w 907541"/>
                        <a:gd name="connsiteY146" fmla="*/ 1001173 h 1018317"/>
                        <a:gd name="connsiteX147" fmla="*/ 17145 w 907541"/>
                        <a:gd name="connsiteY147" fmla="*/ 1001173 h 1018317"/>
                        <a:gd name="connsiteX148" fmla="*/ 17145 w 907541"/>
                        <a:gd name="connsiteY148" fmla="*/ 955929 h 1018317"/>
                        <a:gd name="connsiteX149" fmla="*/ 284988 w 907541"/>
                        <a:gd name="connsiteY149" fmla="*/ 688086 h 1018317"/>
                        <a:gd name="connsiteX150" fmla="*/ 358807 w 907541"/>
                        <a:gd name="connsiteY150" fmla="*/ 688086 h 1018317"/>
                        <a:gd name="connsiteX151" fmla="*/ 369856 w 907541"/>
                        <a:gd name="connsiteY151" fmla="*/ 723519 h 1018317"/>
                        <a:gd name="connsiteX152" fmla="*/ 370332 w 907541"/>
                        <a:gd name="connsiteY152" fmla="*/ 724376 h 1018317"/>
                        <a:gd name="connsiteX153" fmla="*/ 372618 w 907541"/>
                        <a:gd name="connsiteY153" fmla="*/ 728282 h 1018317"/>
                        <a:gd name="connsiteX154" fmla="*/ 375475 w 907541"/>
                        <a:gd name="connsiteY154" fmla="*/ 732949 h 1018317"/>
                        <a:gd name="connsiteX155" fmla="*/ 377285 w 907541"/>
                        <a:gd name="connsiteY155" fmla="*/ 735425 h 1018317"/>
                        <a:gd name="connsiteX156" fmla="*/ 381476 w 907541"/>
                        <a:gd name="connsiteY156" fmla="*/ 740950 h 1018317"/>
                        <a:gd name="connsiteX157" fmla="*/ 383000 w 907541"/>
                        <a:gd name="connsiteY157" fmla="*/ 742760 h 1018317"/>
                        <a:gd name="connsiteX158" fmla="*/ 388144 w 907541"/>
                        <a:gd name="connsiteY158" fmla="*/ 748379 h 1018317"/>
                        <a:gd name="connsiteX159" fmla="*/ 389573 w 907541"/>
                        <a:gd name="connsiteY159" fmla="*/ 749808 h 1018317"/>
                        <a:gd name="connsiteX160" fmla="*/ 395383 w 907541"/>
                        <a:gd name="connsiteY160" fmla="*/ 755142 h 1018317"/>
                        <a:gd name="connsiteX161" fmla="*/ 396907 w 907541"/>
                        <a:gd name="connsiteY161" fmla="*/ 756380 h 1018317"/>
                        <a:gd name="connsiteX162" fmla="*/ 403289 w 907541"/>
                        <a:gd name="connsiteY162" fmla="*/ 761048 h 1018317"/>
                        <a:gd name="connsiteX163" fmla="*/ 405003 w 907541"/>
                        <a:gd name="connsiteY163" fmla="*/ 762190 h 1018317"/>
                        <a:gd name="connsiteX164" fmla="*/ 411671 w 907541"/>
                        <a:gd name="connsiteY164" fmla="*/ 766191 h 1018317"/>
                        <a:gd name="connsiteX165" fmla="*/ 413671 w 907541"/>
                        <a:gd name="connsiteY165" fmla="*/ 767334 h 1018317"/>
                        <a:gd name="connsiteX166" fmla="*/ 420434 w 907541"/>
                        <a:gd name="connsiteY166" fmla="*/ 770573 h 1018317"/>
                        <a:gd name="connsiteX167" fmla="*/ 422720 w 907541"/>
                        <a:gd name="connsiteY167" fmla="*/ 771620 h 1018317"/>
                        <a:gd name="connsiteX168" fmla="*/ 429578 w 907541"/>
                        <a:gd name="connsiteY168" fmla="*/ 774097 h 1018317"/>
                        <a:gd name="connsiteX169" fmla="*/ 432245 w 907541"/>
                        <a:gd name="connsiteY169" fmla="*/ 774954 h 1018317"/>
                        <a:gd name="connsiteX170" fmla="*/ 439198 w 907541"/>
                        <a:gd name="connsiteY170" fmla="*/ 776764 h 1018317"/>
                        <a:gd name="connsiteX171" fmla="*/ 442150 w 907541"/>
                        <a:gd name="connsiteY171" fmla="*/ 777431 h 1018317"/>
                        <a:gd name="connsiteX172" fmla="*/ 449485 w 907541"/>
                        <a:gd name="connsiteY172" fmla="*/ 778574 h 1018317"/>
                        <a:gd name="connsiteX173" fmla="*/ 452342 w 907541"/>
                        <a:gd name="connsiteY173" fmla="*/ 778955 h 1018317"/>
                        <a:gd name="connsiteX174" fmla="*/ 462725 w 907541"/>
                        <a:gd name="connsiteY174" fmla="*/ 779431 h 1018317"/>
                        <a:gd name="connsiteX175" fmla="*/ 473107 w 907541"/>
                        <a:gd name="connsiteY175" fmla="*/ 778955 h 1018317"/>
                        <a:gd name="connsiteX176" fmla="*/ 475964 w 907541"/>
                        <a:gd name="connsiteY176" fmla="*/ 778574 h 1018317"/>
                        <a:gd name="connsiteX177" fmla="*/ 483299 w 907541"/>
                        <a:gd name="connsiteY177" fmla="*/ 777431 h 1018317"/>
                        <a:gd name="connsiteX178" fmla="*/ 486251 w 907541"/>
                        <a:gd name="connsiteY178" fmla="*/ 776764 h 1018317"/>
                        <a:gd name="connsiteX179" fmla="*/ 493205 w 907541"/>
                        <a:gd name="connsiteY179" fmla="*/ 774954 h 1018317"/>
                        <a:gd name="connsiteX180" fmla="*/ 495872 w 907541"/>
                        <a:gd name="connsiteY180" fmla="*/ 774097 h 1018317"/>
                        <a:gd name="connsiteX181" fmla="*/ 502730 w 907541"/>
                        <a:gd name="connsiteY181" fmla="*/ 771620 h 1018317"/>
                        <a:gd name="connsiteX182" fmla="*/ 505016 w 907541"/>
                        <a:gd name="connsiteY182" fmla="*/ 770573 h 1018317"/>
                        <a:gd name="connsiteX183" fmla="*/ 511778 w 907541"/>
                        <a:gd name="connsiteY183" fmla="*/ 767334 h 1018317"/>
                        <a:gd name="connsiteX184" fmla="*/ 513779 w 907541"/>
                        <a:gd name="connsiteY184" fmla="*/ 766191 h 1018317"/>
                        <a:gd name="connsiteX185" fmla="*/ 520446 w 907541"/>
                        <a:gd name="connsiteY185" fmla="*/ 762190 h 1018317"/>
                        <a:gd name="connsiteX186" fmla="*/ 522161 w 907541"/>
                        <a:gd name="connsiteY186" fmla="*/ 761048 h 1018317"/>
                        <a:gd name="connsiteX187" fmla="*/ 528542 w 907541"/>
                        <a:gd name="connsiteY187" fmla="*/ 756380 h 1018317"/>
                        <a:gd name="connsiteX188" fmla="*/ 530066 w 907541"/>
                        <a:gd name="connsiteY188" fmla="*/ 755142 h 1018317"/>
                        <a:gd name="connsiteX189" fmla="*/ 535877 w 907541"/>
                        <a:gd name="connsiteY189" fmla="*/ 749808 h 1018317"/>
                        <a:gd name="connsiteX190" fmla="*/ 537305 w 907541"/>
                        <a:gd name="connsiteY190" fmla="*/ 748379 h 1018317"/>
                        <a:gd name="connsiteX191" fmla="*/ 542449 w 907541"/>
                        <a:gd name="connsiteY191" fmla="*/ 742760 h 1018317"/>
                        <a:gd name="connsiteX192" fmla="*/ 543973 w 907541"/>
                        <a:gd name="connsiteY192" fmla="*/ 740950 h 1018317"/>
                        <a:gd name="connsiteX193" fmla="*/ 548164 w 907541"/>
                        <a:gd name="connsiteY193" fmla="*/ 735425 h 1018317"/>
                        <a:gd name="connsiteX194" fmla="*/ 549974 w 907541"/>
                        <a:gd name="connsiteY194" fmla="*/ 732949 h 1018317"/>
                        <a:gd name="connsiteX195" fmla="*/ 552831 w 907541"/>
                        <a:gd name="connsiteY195" fmla="*/ 728282 h 1018317"/>
                        <a:gd name="connsiteX196" fmla="*/ 555117 w 907541"/>
                        <a:gd name="connsiteY196" fmla="*/ 724376 h 1018317"/>
                        <a:gd name="connsiteX197" fmla="*/ 555498 w 907541"/>
                        <a:gd name="connsiteY197" fmla="*/ 723519 h 1018317"/>
                        <a:gd name="connsiteX198" fmla="*/ 566547 w 907541"/>
                        <a:gd name="connsiteY198" fmla="*/ 688086 h 1018317"/>
                        <a:gd name="connsiteX199" fmla="*/ 622935 w 907541"/>
                        <a:gd name="connsiteY199" fmla="*/ 688086 h 1018317"/>
                        <a:gd name="connsiteX200" fmla="*/ 890778 w 907541"/>
                        <a:gd name="connsiteY200" fmla="*/ 955929 h 1018317"/>
                        <a:gd name="connsiteX201" fmla="*/ 890778 w 907541"/>
                        <a:gd name="connsiteY201" fmla="*/ 1001173 h 10183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</a:cxnLst>
                      <a:rect l="l" t="t" r="r" b="b"/>
                      <a:pathLst>
                        <a:path w="907541" h="1018317">
                          <a:moveTo>
                            <a:pt x="724948" y="690086"/>
                          </a:moveTo>
                          <a:cubicBezTo>
                            <a:pt x="749046" y="656844"/>
                            <a:pt x="837152" y="517208"/>
                            <a:pt x="798671" y="296132"/>
                          </a:cubicBezTo>
                          <a:cubicBezTo>
                            <a:pt x="758285" y="123063"/>
                            <a:pt x="615029" y="44768"/>
                            <a:pt x="575310" y="26099"/>
                          </a:cubicBezTo>
                          <a:lnTo>
                            <a:pt x="575310" y="26099"/>
                          </a:lnTo>
                          <a:cubicBezTo>
                            <a:pt x="575215" y="26099"/>
                            <a:pt x="575120" y="26003"/>
                            <a:pt x="575024" y="26003"/>
                          </a:cubicBezTo>
                          <a:cubicBezTo>
                            <a:pt x="568833" y="23146"/>
                            <a:pt x="565214" y="21622"/>
                            <a:pt x="564928" y="21527"/>
                          </a:cubicBezTo>
                          <a:lnTo>
                            <a:pt x="564928" y="21527"/>
                          </a:lnTo>
                          <a:cubicBezTo>
                            <a:pt x="532733" y="8096"/>
                            <a:pt x="497586" y="0"/>
                            <a:pt x="460629" y="0"/>
                          </a:cubicBezTo>
                          <a:cubicBezTo>
                            <a:pt x="424053" y="0"/>
                            <a:pt x="388620" y="8287"/>
                            <a:pt x="356616" y="21622"/>
                          </a:cubicBezTo>
                          <a:lnTo>
                            <a:pt x="356616" y="21527"/>
                          </a:lnTo>
                          <a:cubicBezTo>
                            <a:pt x="356330" y="21622"/>
                            <a:pt x="352711" y="23051"/>
                            <a:pt x="346615" y="26003"/>
                          </a:cubicBezTo>
                          <a:cubicBezTo>
                            <a:pt x="346520" y="26003"/>
                            <a:pt x="346424" y="26099"/>
                            <a:pt x="346424" y="26099"/>
                          </a:cubicBezTo>
                          <a:lnTo>
                            <a:pt x="346424" y="26099"/>
                          </a:lnTo>
                          <a:cubicBezTo>
                            <a:pt x="306610" y="44672"/>
                            <a:pt x="163163" y="122968"/>
                            <a:pt x="122873" y="296132"/>
                          </a:cubicBezTo>
                          <a:cubicBezTo>
                            <a:pt x="85725" y="509207"/>
                            <a:pt x="166306" y="646652"/>
                            <a:pt x="193739" y="686086"/>
                          </a:cubicBezTo>
                          <a:cubicBezTo>
                            <a:pt x="81248" y="724186"/>
                            <a:pt x="0" y="830771"/>
                            <a:pt x="0" y="955929"/>
                          </a:cubicBezTo>
                          <a:lnTo>
                            <a:pt x="0" y="1018318"/>
                          </a:lnTo>
                          <a:lnTo>
                            <a:pt x="907542" y="1018318"/>
                          </a:lnTo>
                          <a:lnTo>
                            <a:pt x="907542" y="955929"/>
                          </a:lnTo>
                          <a:cubicBezTo>
                            <a:pt x="907542" y="834866"/>
                            <a:pt x="831628" y="731330"/>
                            <a:pt x="724948" y="690086"/>
                          </a:cubicBezTo>
                          <a:close/>
                          <a:moveTo>
                            <a:pt x="711137" y="685133"/>
                          </a:moveTo>
                          <a:cubicBezTo>
                            <a:pt x="683228" y="675989"/>
                            <a:pt x="653510" y="671036"/>
                            <a:pt x="622649" y="671036"/>
                          </a:cubicBezTo>
                          <a:lnTo>
                            <a:pt x="567119" y="671036"/>
                          </a:lnTo>
                          <a:lnTo>
                            <a:pt x="567119" y="614172"/>
                          </a:lnTo>
                          <a:cubicBezTo>
                            <a:pt x="659130" y="574929"/>
                            <a:pt x="725234" y="486632"/>
                            <a:pt x="732568" y="382143"/>
                          </a:cubicBezTo>
                          <a:cubicBezTo>
                            <a:pt x="759619" y="379000"/>
                            <a:pt x="781812" y="360236"/>
                            <a:pt x="790099" y="335185"/>
                          </a:cubicBezTo>
                          <a:cubicBezTo>
                            <a:pt x="813816" y="539306"/>
                            <a:pt x="727710" y="663416"/>
                            <a:pt x="711137" y="685133"/>
                          </a:cubicBezTo>
                          <a:close/>
                          <a:moveTo>
                            <a:pt x="369570" y="601599"/>
                          </a:moveTo>
                          <a:lnTo>
                            <a:pt x="360998" y="598265"/>
                          </a:lnTo>
                          <a:cubicBezTo>
                            <a:pt x="269367" y="559499"/>
                            <a:pt x="205073" y="468630"/>
                            <a:pt x="205073" y="363093"/>
                          </a:cubicBezTo>
                          <a:lnTo>
                            <a:pt x="205073" y="271463"/>
                          </a:lnTo>
                          <a:cubicBezTo>
                            <a:pt x="205073" y="258413"/>
                            <a:pt x="206121" y="245555"/>
                            <a:pt x="208026" y="233077"/>
                          </a:cubicBezTo>
                          <a:lnTo>
                            <a:pt x="217361" y="226695"/>
                          </a:lnTo>
                          <a:cubicBezTo>
                            <a:pt x="258223" y="198787"/>
                            <a:pt x="309086" y="164116"/>
                            <a:pt x="383000" y="140208"/>
                          </a:cubicBezTo>
                          <a:cubicBezTo>
                            <a:pt x="424434" y="126778"/>
                            <a:pt x="446056" y="78867"/>
                            <a:pt x="456533" y="44482"/>
                          </a:cubicBezTo>
                          <a:cubicBezTo>
                            <a:pt x="466916" y="79058"/>
                            <a:pt x="489014" y="129159"/>
                            <a:pt x="532257" y="142875"/>
                          </a:cubicBezTo>
                          <a:cubicBezTo>
                            <a:pt x="607505" y="166783"/>
                            <a:pt x="659321" y="201549"/>
                            <a:pt x="700945" y="229362"/>
                          </a:cubicBezTo>
                          <a:lnTo>
                            <a:pt x="713518" y="237744"/>
                          </a:lnTo>
                          <a:cubicBezTo>
                            <a:pt x="714947" y="248793"/>
                            <a:pt x="715994" y="260033"/>
                            <a:pt x="715994" y="271463"/>
                          </a:cubicBezTo>
                          <a:lnTo>
                            <a:pt x="715994" y="363093"/>
                          </a:lnTo>
                          <a:cubicBezTo>
                            <a:pt x="715994" y="467582"/>
                            <a:pt x="652844" y="557689"/>
                            <a:pt x="562737" y="597122"/>
                          </a:cubicBezTo>
                          <a:lnTo>
                            <a:pt x="555308" y="600075"/>
                          </a:lnTo>
                          <a:cubicBezTo>
                            <a:pt x="495967" y="624078"/>
                            <a:pt x="429197" y="624554"/>
                            <a:pt x="369570" y="601599"/>
                          </a:cubicBezTo>
                          <a:close/>
                          <a:moveTo>
                            <a:pt x="549974" y="620649"/>
                          </a:moveTo>
                          <a:lnTo>
                            <a:pt x="549974" y="674561"/>
                          </a:lnTo>
                          <a:lnTo>
                            <a:pt x="549783" y="679228"/>
                          </a:lnTo>
                          <a:cubicBezTo>
                            <a:pt x="549497" y="685038"/>
                            <a:pt x="548640" y="690753"/>
                            <a:pt x="547307" y="696278"/>
                          </a:cubicBezTo>
                          <a:cubicBezTo>
                            <a:pt x="546640" y="698945"/>
                            <a:pt x="545878" y="701516"/>
                            <a:pt x="545021" y="703993"/>
                          </a:cubicBezTo>
                          <a:cubicBezTo>
                            <a:pt x="544925" y="704279"/>
                            <a:pt x="544735" y="704564"/>
                            <a:pt x="544640" y="704850"/>
                          </a:cubicBezTo>
                          <a:cubicBezTo>
                            <a:pt x="543878" y="707041"/>
                            <a:pt x="542925" y="709232"/>
                            <a:pt x="541973" y="711327"/>
                          </a:cubicBezTo>
                          <a:cubicBezTo>
                            <a:pt x="541687" y="711994"/>
                            <a:pt x="541401" y="712565"/>
                            <a:pt x="541020" y="713232"/>
                          </a:cubicBezTo>
                          <a:cubicBezTo>
                            <a:pt x="540163" y="714947"/>
                            <a:pt x="539306" y="716661"/>
                            <a:pt x="538353" y="718376"/>
                          </a:cubicBezTo>
                          <a:cubicBezTo>
                            <a:pt x="537782" y="719328"/>
                            <a:pt x="537115" y="720376"/>
                            <a:pt x="536543" y="721328"/>
                          </a:cubicBezTo>
                          <a:cubicBezTo>
                            <a:pt x="535781" y="722567"/>
                            <a:pt x="534924" y="723900"/>
                            <a:pt x="534067" y="725138"/>
                          </a:cubicBezTo>
                          <a:cubicBezTo>
                            <a:pt x="533210" y="726377"/>
                            <a:pt x="532257" y="727615"/>
                            <a:pt x="531305" y="728853"/>
                          </a:cubicBezTo>
                          <a:cubicBezTo>
                            <a:pt x="530638" y="729710"/>
                            <a:pt x="529971" y="730663"/>
                            <a:pt x="529209" y="731520"/>
                          </a:cubicBezTo>
                          <a:cubicBezTo>
                            <a:pt x="527971" y="732949"/>
                            <a:pt x="526733" y="734378"/>
                            <a:pt x="525399" y="735711"/>
                          </a:cubicBezTo>
                          <a:cubicBezTo>
                            <a:pt x="524923" y="736283"/>
                            <a:pt x="524256" y="736949"/>
                            <a:pt x="523780" y="737426"/>
                          </a:cubicBezTo>
                          <a:cubicBezTo>
                            <a:pt x="522256" y="738950"/>
                            <a:pt x="520637" y="740378"/>
                            <a:pt x="519017" y="741807"/>
                          </a:cubicBezTo>
                          <a:cubicBezTo>
                            <a:pt x="518541" y="742188"/>
                            <a:pt x="518160" y="742569"/>
                            <a:pt x="517779" y="742950"/>
                          </a:cubicBezTo>
                          <a:cubicBezTo>
                            <a:pt x="515969" y="744379"/>
                            <a:pt x="513969" y="745903"/>
                            <a:pt x="512159" y="747236"/>
                          </a:cubicBezTo>
                          <a:cubicBezTo>
                            <a:pt x="511778" y="747522"/>
                            <a:pt x="511588" y="747713"/>
                            <a:pt x="511207" y="747903"/>
                          </a:cubicBezTo>
                          <a:cubicBezTo>
                            <a:pt x="509111" y="749237"/>
                            <a:pt x="507111" y="750570"/>
                            <a:pt x="504825" y="751713"/>
                          </a:cubicBezTo>
                          <a:cubicBezTo>
                            <a:pt x="504539" y="751904"/>
                            <a:pt x="504254" y="752094"/>
                            <a:pt x="503968" y="752189"/>
                          </a:cubicBezTo>
                          <a:cubicBezTo>
                            <a:pt x="501872" y="753428"/>
                            <a:pt x="499586" y="754380"/>
                            <a:pt x="497300" y="755333"/>
                          </a:cubicBezTo>
                          <a:cubicBezTo>
                            <a:pt x="496919" y="755523"/>
                            <a:pt x="496634" y="755713"/>
                            <a:pt x="496348" y="755713"/>
                          </a:cubicBezTo>
                          <a:cubicBezTo>
                            <a:pt x="494157" y="756666"/>
                            <a:pt x="491871" y="757428"/>
                            <a:pt x="489585" y="758190"/>
                          </a:cubicBezTo>
                          <a:cubicBezTo>
                            <a:pt x="489204" y="758381"/>
                            <a:pt x="488728" y="758571"/>
                            <a:pt x="488347" y="758571"/>
                          </a:cubicBezTo>
                          <a:cubicBezTo>
                            <a:pt x="486156" y="759238"/>
                            <a:pt x="483870" y="759809"/>
                            <a:pt x="481679" y="760286"/>
                          </a:cubicBezTo>
                          <a:cubicBezTo>
                            <a:pt x="481108" y="760381"/>
                            <a:pt x="480536" y="760571"/>
                            <a:pt x="480060" y="760762"/>
                          </a:cubicBezTo>
                          <a:cubicBezTo>
                            <a:pt x="477869" y="761143"/>
                            <a:pt x="475583" y="761524"/>
                            <a:pt x="473297" y="761810"/>
                          </a:cubicBezTo>
                          <a:cubicBezTo>
                            <a:pt x="472726" y="761905"/>
                            <a:pt x="472059" y="762000"/>
                            <a:pt x="471392" y="762095"/>
                          </a:cubicBezTo>
                          <a:cubicBezTo>
                            <a:pt x="468440" y="762381"/>
                            <a:pt x="465582" y="762572"/>
                            <a:pt x="462534" y="762572"/>
                          </a:cubicBezTo>
                          <a:cubicBezTo>
                            <a:pt x="459581" y="762572"/>
                            <a:pt x="456629" y="762381"/>
                            <a:pt x="453676" y="762095"/>
                          </a:cubicBezTo>
                          <a:cubicBezTo>
                            <a:pt x="453104" y="762000"/>
                            <a:pt x="452438" y="761905"/>
                            <a:pt x="451771" y="761810"/>
                          </a:cubicBezTo>
                          <a:cubicBezTo>
                            <a:pt x="449485" y="761524"/>
                            <a:pt x="447199" y="761238"/>
                            <a:pt x="445008" y="760762"/>
                          </a:cubicBezTo>
                          <a:cubicBezTo>
                            <a:pt x="444437" y="760667"/>
                            <a:pt x="443865" y="760476"/>
                            <a:pt x="443389" y="760286"/>
                          </a:cubicBezTo>
                          <a:cubicBezTo>
                            <a:pt x="441198" y="759809"/>
                            <a:pt x="438817" y="759238"/>
                            <a:pt x="436721" y="758571"/>
                          </a:cubicBezTo>
                          <a:cubicBezTo>
                            <a:pt x="436245" y="758381"/>
                            <a:pt x="435864" y="758190"/>
                            <a:pt x="435483" y="758190"/>
                          </a:cubicBezTo>
                          <a:cubicBezTo>
                            <a:pt x="433197" y="757428"/>
                            <a:pt x="430911" y="756666"/>
                            <a:pt x="428720" y="755713"/>
                          </a:cubicBezTo>
                          <a:cubicBezTo>
                            <a:pt x="428339" y="755523"/>
                            <a:pt x="428054" y="755333"/>
                            <a:pt x="427768" y="755333"/>
                          </a:cubicBezTo>
                          <a:cubicBezTo>
                            <a:pt x="425577" y="754285"/>
                            <a:pt x="423291" y="753237"/>
                            <a:pt x="421100" y="752189"/>
                          </a:cubicBezTo>
                          <a:cubicBezTo>
                            <a:pt x="420815" y="751999"/>
                            <a:pt x="420529" y="751808"/>
                            <a:pt x="420243" y="751713"/>
                          </a:cubicBezTo>
                          <a:cubicBezTo>
                            <a:pt x="418148" y="750475"/>
                            <a:pt x="415957" y="749237"/>
                            <a:pt x="413861" y="747903"/>
                          </a:cubicBezTo>
                          <a:cubicBezTo>
                            <a:pt x="413480" y="747617"/>
                            <a:pt x="413290" y="747427"/>
                            <a:pt x="412909" y="747236"/>
                          </a:cubicBezTo>
                          <a:cubicBezTo>
                            <a:pt x="410909" y="745903"/>
                            <a:pt x="409099" y="744474"/>
                            <a:pt x="407289" y="742950"/>
                          </a:cubicBezTo>
                          <a:cubicBezTo>
                            <a:pt x="406813" y="742569"/>
                            <a:pt x="406432" y="742283"/>
                            <a:pt x="406051" y="741807"/>
                          </a:cubicBezTo>
                          <a:cubicBezTo>
                            <a:pt x="404432" y="740474"/>
                            <a:pt x="402812" y="738950"/>
                            <a:pt x="401288" y="737426"/>
                          </a:cubicBezTo>
                          <a:cubicBezTo>
                            <a:pt x="400717" y="736854"/>
                            <a:pt x="400145" y="736283"/>
                            <a:pt x="399669" y="735711"/>
                          </a:cubicBezTo>
                          <a:cubicBezTo>
                            <a:pt x="398431" y="734378"/>
                            <a:pt x="397097" y="732949"/>
                            <a:pt x="395859" y="731520"/>
                          </a:cubicBezTo>
                          <a:cubicBezTo>
                            <a:pt x="395192" y="730663"/>
                            <a:pt x="394525" y="729710"/>
                            <a:pt x="393764" y="728853"/>
                          </a:cubicBezTo>
                          <a:cubicBezTo>
                            <a:pt x="392811" y="727615"/>
                            <a:pt x="391859" y="726472"/>
                            <a:pt x="391001" y="725138"/>
                          </a:cubicBezTo>
                          <a:cubicBezTo>
                            <a:pt x="390144" y="723900"/>
                            <a:pt x="389382" y="722662"/>
                            <a:pt x="388525" y="721328"/>
                          </a:cubicBezTo>
                          <a:cubicBezTo>
                            <a:pt x="387953" y="720376"/>
                            <a:pt x="387287" y="719423"/>
                            <a:pt x="386715" y="718376"/>
                          </a:cubicBezTo>
                          <a:cubicBezTo>
                            <a:pt x="385763" y="716661"/>
                            <a:pt x="384905" y="714947"/>
                            <a:pt x="384048" y="713232"/>
                          </a:cubicBezTo>
                          <a:cubicBezTo>
                            <a:pt x="383667" y="712661"/>
                            <a:pt x="383476" y="711994"/>
                            <a:pt x="383096" y="711327"/>
                          </a:cubicBezTo>
                          <a:cubicBezTo>
                            <a:pt x="382143" y="709232"/>
                            <a:pt x="381286" y="707041"/>
                            <a:pt x="380429" y="704850"/>
                          </a:cubicBezTo>
                          <a:cubicBezTo>
                            <a:pt x="380333" y="704564"/>
                            <a:pt x="380143" y="704279"/>
                            <a:pt x="380048" y="703993"/>
                          </a:cubicBezTo>
                          <a:cubicBezTo>
                            <a:pt x="379190" y="701421"/>
                            <a:pt x="378428" y="698849"/>
                            <a:pt x="377762" y="696278"/>
                          </a:cubicBezTo>
                          <a:cubicBezTo>
                            <a:pt x="376428" y="690753"/>
                            <a:pt x="375666" y="685133"/>
                            <a:pt x="375285" y="679228"/>
                          </a:cubicBezTo>
                          <a:lnTo>
                            <a:pt x="375095" y="674561"/>
                          </a:lnTo>
                          <a:lnTo>
                            <a:pt x="375095" y="621983"/>
                          </a:lnTo>
                          <a:cubicBezTo>
                            <a:pt x="395764" y="628840"/>
                            <a:pt x="417481" y="633222"/>
                            <a:pt x="439960" y="634937"/>
                          </a:cubicBezTo>
                          <a:cubicBezTo>
                            <a:pt x="440341" y="634937"/>
                            <a:pt x="440626" y="635032"/>
                            <a:pt x="440912" y="635032"/>
                          </a:cubicBezTo>
                          <a:cubicBezTo>
                            <a:pt x="447389" y="635508"/>
                            <a:pt x="454057" y="635794"/>
                            <a:pt x="460629" y="635794"/>
                          </a:cubicBezTo>
                          <a:cubicBezTo>
                            <a:pt x="491966" y="635794"/>
                            <a:pt x="521970" y="630365"/>
                            <a:pt x="549974" y="620649"/>
                          </a:cubicBezTo>
                          <a:close/>
                          <a:moveTo>
                            <a:pt x="187928" y="262795"/>
                          </a:moveTo>
                          <a:lnTo>
                            <a:pt x="187928" y="271463"/>
                          </a:lnTo>
                          <a:lnTo>
                            <a:pt x="187928" y="363093"/>
                          </a:lnTo>
                          <a:lnTo>
                            <a:pt x="187928" y="364712"/>
                          </a:lnTo>
                          <a:cubicBezTo>
                            <a:pt x="163544" y="360617"/>
                            <a:pt x="144780" y="339376"/>
                            <a:pt x="144780" y="313754"/>
                          </a:cubicBezTo>
                          <a:cubicBezTo>
                            <a:pt x="144780" y="288131"/>
                            <a:pt x="163449" y="266891"/>
                            <a:pt x="187928" y="262795"/>
                          </a:cubicBezTo>
                          <a:close/>
                          <a:moveTo>
                            <a:pt x="776478" y="313754"/>
                          </a:moveTo>
                          <a:cubicBezTo>
                            <a:pt x="776478" y="339376"/>
                            <a:pt x="757809" y="360617"/>
                            <a:pt x="733330" y="364712"/>
                          </a:cubicBezTo>
                          <a:lnTo>
                            <a:pt x="733330" y="363093"/>
                          </a:lnTo>
                          <a:lnTo>
                            <a:pt x="733330" y="271463"/>
                          </a:lnTo>
                          <a:lnTo>
                            <a:pt x="733330" y="262795"/>
                          </a:lnTo>
                          <a:cubicBezTo>
                            <a:pt x="757714" y="266891"/>
                            <a:pt x="776478" y="288131"/>
                            <a:pt x="776478" y="313754"/>
                          </a:cubicBezTo>
                          <a:close/>
                          <a:moveTo>
                            <a:pt x="562451" y="35719"/>
                          </a:moveTo>
                          <a:cubicBezTo>
                            <a:pt x="566642" y="37529"/>
                            <a:pt x="570833" y="39434"/>
                            <a:pt x="574929" y="41529"/>
                          </a:cubicBezTo>
                          <a:cubicBezTo>
                            <a:pt x="615791" y="61722"/>
                            <a:pt x="729425" y="128873"/>
                            <a:pt x="775335" y="266224"/>
                          </a:cubicBezTo>
                          <a:cubicBezTo>
                            <a:pt x="762953" y="255937"/>
                            <a:pt x="744569" y="241554"/>
                            <a:pt x="721424" y="226219"/>
                          </a:cubicBezTo>
                          <a:lnTo>
                            <a:pt x="708660" y="217646"/>
                          </a:lnTo>
                          <a:cubicBezTo>
                            <a:pt x="666274" y="189262"/>
                            <a:pt x="613601" y="154019"/>
                            <a:pt x="536543" y="129445"/>
                          </a:cubicBezTo>
                          <a:cubicBezTo>
                            <a:pt x="487966" y="114014"/>
                            <a:pt x="468916" y="40862"/>
                            <a:pt x="463772" y="16288"/>
                          </a:cubicBezTo>
                          <a:cubicBezTo>
                            <a:pt x="463772" y="16193"/>
                            <a:pt x="463772" y="16097"/>
                            <a:pt x="463868" y="16002"/>
                          </a:cubicBezTo>
                          <a:cubicBezTo>
                            <a:pt x="498634" y="16383"/>
                            <a:pt x="531781" y="22670"/>
                            <a:pt x="561975" y="35433"/>
                          </a:cubicBezTo>
                          <a:cubicBezTo>
                            <a:pt x="562070" y="35528"/>
                            <a:pt x="562261" y="35624"/>
                            <a:pt x="562451" y="35719"/>
                          </a:cubicBezTo>
                          <a:close/>
                          <a:moveTo>
                            <a:pt x="341471" y="44101"/>
                          </a:moveTo>
                          <a:cubicBezTo>
                            <a:pt x="345376" y="42005"/>
                            <a:pt x="349377" y="40100"/>
                            <a:pt x="353378" y="38291"/>
                          </a:cubicBezTo>
                          <a:cubicBezTo>
                            <a:pt x="354140" y="37910"/>
                            <a:pt x="354711" y="37719"/>
                            <a:pt x="355378" y="37338"/>
                          </a:cubicBezTo>
                          <a:cubicBezTo>
                            <a:pt x="384334" y="24479"/>
                            <a:pt x="416147" y="17431"/>
                            <a:pt x="449580" y="16193"/>
                          </a:cubicBezTo>
                          <a:cubicBezTo>
                            <a:pt x="449580" y="16383"/>
                            <a:pt x="449675" y="16574"/>
                            <a:pt x="449675" y="16764"/>
                          </a:cubicBezTo>
                          <a:cubicBezTo>
                            <a:pt x="443770" y="43910"/>
                            <a:pt x="424720" y="111824"/>
                            <a:pt x="378905" y="126683"/>
                          </a:cubicBezTo>
                          <a:cubicBezTo>
                            <a:pt x="303276" y="151257"/>
                            <a:pt x="251555" y="186500"/>
                            <a:pt x="209931" y="214884"/>
                          </a:cubicBezTo>
                          <a:lnTo>
                            <a:pt x="197358" y="223456"/>
                          </a:lnTo>
                          <a:cubicBezTo>
                            <a:pt x="176784" y="237363"/>
                            <a:pt x="159925" y="250508"/>
                            <a:pt x="147923" y="260604"/>
                          </a:cubicBezTo>
                          <a:cubicBezTo>
                            <a:pt x="193262" y="132207"/>
                            <a:pt x="297561" y="66675"/>
                            <a:pt x="341471" y="44101"/>
                          </a:cubicBezTo>
                          <a:close/>
                          <a:moveTo>
                            <a:pt x="131350" y="335661"/>
                          </a:moveTo>
                          <a:cubicBezTo>
                            <a:pt x="139732" y="360521"/>
                            <a:pt x="161830" y="379000"/>
                            <a:pt x="188690" y="382143"/>
                          </a:cubicBezTo>
                          <a:cubicBezTo>
                            <a:pt x="195929" y="487966"/>
                            <a:pt x="263938" y="577310"/>
                            <a:pt x="357854" y="615601"/>
                          </a:cubicBezTo>
                          <a:lnTo>
                            <a:pt x="357854" y="671036"/>
                          </a:lnTo>
                          <a:lnTo>
                            <a:pt x="284893" y="671036"/>
                          </a:lnTo>
                          <a:cubicBezTo>
                            <a:pt x="258128" y="671036"/>
                            <a:pt x="232315" y="674846"/>
                            <a:pt x="207740" y="681704"/>
                          </a:cubicBezTo>
                          <a:cubicBezTo>
                            <a:pt x="186404" y="652272"/>
                            <a:pt x="108871" y="530352"/>
                            <a:pt x="131350" y="335661"/>
                          </a:cubicBezTo>
                          <a:close/>
                          <a:moveTo>
                            <a:pt x="890683" y="1001173"/>
                          </a:moveTo>
                          <a:lnTo>
                            <a:pt x="890397" y="1001173"/>
                          </a:lnTo>
                          <a:lnTo>
                            <a:pt x="17145" y="1001173"/>
                          </a:lnTo>
                          <a:lnTo>
                            <a:pt x="17145" y="955929"/>
                          </a:lnTo>
                          <a:cubicBezTo>
                            <a:pt x="17145" y="808196"/>
                            <a:pt x="137255" y="688086"/>
                            <a:pt x="284988" y="688086"/>
                          </a:cubicBezTo>
                          <a:lnTo>
                            <a:pt x="358807" y="688086"/>
                          </a:lnTo>
                          <a:cubicBezTo>
                            <a:pt x="360331" y="700754"/>
                            <a:pt x="364236" y="712661"/>
                            <a:pt x="369856" y="723519"/>
                          </a:cubicBezTo>
                          <a:cubicBezTo>
                            <a:pt x="370046" y="723805"/>
                            <a:pt x="370142" y="724090"/>
                            <a:pt x="370332" y="724376"/>
                          </a:cubicBezTo>
                          <a:cubicBezTo>
                            <a:pt x="370999" y="725710"/>
                            <a:pt x="371856" y="727043"/>
                            <a:pt x="372618" y="728282"/>
                          </a:cubicBezTo>
                          <a:cubicBezTo>
                            <a:pt x="373571" y="729806"/>
                            <a:pt x="374523" y="731425"/>
                            <a:pt x="375475" y="732949"/>
                          </a:cubicBezTo>
                          <a:cubicBezTo>
                            <a:pt x="376047" y="733806"/>
                            <a:pt x="376714" y="734568"/>
                            <a:pt x="377285" y="735425"/>
                          </a:cubicBezTo>
                          <a:cubicBezTo>
                            <a:pt x="378619" y="737330"/>
                            <a:pt x="380048" y="739235"/>
                            <a:pt x="381476" y="740950"/>
                          </a:cubicBezTo>
                          <a:cubicBezTo>
                            <a:pt x="381953" y="741521"/>
                            <a:pt x="382524" y="742188"/>
                            <a:pt x="383000" y="742760"/>
                          </a:cubicBezTo>
                          <a:cubicBezTo>
                            <a:pt x="384620" y="744760"/>
                            <a:pt x="386334" y="746570"/>
                            <a:pt x="388144" y="748379"/>
                          </a:cubicBezTo>
                          <a:cubicBezTo>
                            <a:pt x="388620" y="748856"/>
                            <a:pt x="389096" y="749332"/>
                            <a:pt x="389573" y="749808"/>
                          </a:cubicBezTo>
                          <a:cubicBezTo>
                            <a:pt x="391478" y="751618"/>
                            <a:pt x="393383" y="753428"/>
                            <a:pt x="395383" y="755142"/>
                          </a:cubicBezTo>
                          <a:cubicBezTo>
                            <a:pt x="395859" y="755523"/>
                            <a:pt x="396431" y="755999"/>
                            <a:pt x="396907" y="756380"/>
                          </a:cubicBezTo>
                          <a:cubicBezTo>
                            <a:pt x="399002" y="758000"/>
                            <a:pt x="401098" y="759619"/>
                            <a:pt x="403289" y="761048"/>
                          </a:cubicBezTo>
                          <a:cubicBezTo>
                            <a:pt x="403860" y="761429"/>
                            <a:pt x="404432" y="761810"/>
                            <a:pt x="405003" y="762190"/>
                          </a:cubicBezTo>
                          <a:cubicBezTo>
                            <a:pt x="407099" y="763619"/>
                            <a:pt x="409385" y="764953"/>
                            <a:pt x="411671" y="766191"/>
                          </a:cubicBezTo>
                          <a:cubicBezTo>
                            <a:pt x="412337" y="766572"/>
                            <a:pt x="412909" y="766953"/>
                            <a:pt x="413671" y="767334"/>
                          </a:cubicBezTo>
                          <a:cubicBezTo>
                            <a:pt x="415862" y="768572"/>
                            <a:pt x="418148" y="769525"/>
                            <a:pt x="420434" y="770573"/>
                          </a:cubicBezTo>
                          <a:cubicBezTo>
                            <a:pt x="421196" y="770954"/>
                            <a:pt x="421958" y="771239"/>
                            <a:pt x="422720" y="771620"/>
                          </a:cubicBezTo>
                          <a:cubicBezTo>
                            <a:pt x="424910" y="772573"/>
                            <a:pt x="427292" y="773335"/>
                            <a:pt x="429578" y="774097"/>
                          </a:cubicBezTo>
                          <a:cubicBezTo>
                            <a:pt x="430435" y="774383"/>
                            <a:pt x="431292" y="774668"/>
                            <a:pt x="432245" y="774954"/>
                          </a:cubicBezTo>
                          <a:cubicBezTo>
                            <a:pt x="434531" y="775621"/>
                            <a:pt x="436912" y="776192"/>
                            <a:pt x="439198" y="776764"/>
                          </a:cubicBezTo>
                          <a:cubicBezTo>
                            <a:pt x="440150" y="777050"/>
                            <a:pt x="441103" y="777240"/>
                            <a:pt x="442150" y="777431"/>
                          </a:cubicBezTo>
                          <a:cubicBezTo>
                            <a:pt x="444532" y="777907"/>
                            <a:pt x="447008" y="778193"/>
                            <a:pt x="449485" y="778574"/>
                          </a:cubicBezTo>
                          <a:cubicBezTo>
                            <a:pt x="450437" y="778669"/>
                            <a:pt x="451390" y="778859"/>
                            <a:pt x="452342" y="778955"/>
                          </a:cubicBezTo>
                          <a:cubicBezTo>
                            <a:pt x="455771" y="779336"/>
                            <a:pt x="459200" y="779431"/>
                            <a:pt x="462725" y="779431"/>
                          </a:cubicBezTo>
                          <a:cubicBezTo>
                            <a:pt x="466249" y="779431"/>
                            <a:pt x="469678" y="779240"/>
                            <a:pt x="473107" y="778955"/>
                          </a:cubicBezTo>
                          <a:cubicBezTo>
                            <a:pt x="474059" y="778859"/>
                            <a:pt x="475012" y="778669"/>
                            <a:pt x="475964" y="778574"/>
                          </a:cubicBezTo>
                          <a:cubicBezTo>
                            <a:pt x="478441" y="778193"/>
                            <a:pt x="480822" y="777907"/>
                            <a:pt x="483299" y="777431"/>
                          </a:cubicBezTo>
                          <a:cubicBezTo>
                            <a:pt x="484251" y="777240"/>
                            <a:pt x="485204" y="777050"/>
                            <a:pt x="486251" y="776764"/>
                          </a:cubicBezTo>
                          <a:cubicBezTo>
                            <a:pt x="488537" y="776288"/>
                            <a:pt x="490919" y="775621"/>
                            <a:pt x="493205" y="774954"/>
                          </a:cubicBezTo>
                          <a:cubicBezTo>
                            <a:pt x="494062" y="774668"/>
                            <a:pt x="494919" y="774383"/>
                            <a:pt x="495872" y="774097"/>
                          </a:cubicBezTo>
                          <a:cubicBezTo>
                            <a:pt x="498158" y="773335"/>
                            <a:pt x="500539" y="772478"/>
                            <a:pt x="502730" y="771620"/>
                          </a:cubicBezTo>
                          <a:cubicBezTo>
                            <a:pt x="503492" y="771239"/>
                            <a:pt x="504254" y="770954"/>
                            <a:pt x="505016" y="770573"/>
                          </a:cubicBezTo>
                          <a:cubicBezTo>
                            <a:pt x="507301" y="769525"/>
                            <a:pt x="509683" y="768477"/>
                            <a:pt x="511778" y="767334"/>
                          </a:cubicBezTo>
                          <a:cubicBezTo>
                            <a:pt x="512445" y="766953"/>
                            <a:pt x="513017" y="766667"/>
                            <a:pt x="513779" y="766191"/>
                          </a:cubicBezTo>
                          <a:cubicBezTo>
                            <a:pt x="516065" y="764953"/>
                            <a:pt x="518255" y="763524"/>
                            <a:pt x="520446" y="762190"/>
                          </a:cubicBezTo>
                          <a:cubicBezTo>
                            <a:pt x="521018" y="761810"/>
                            <a:pt x="521589" y="761429"/>
                            <a:pt x="522161" y="761048"/>
                          </a:cubicBezTo>
                          <a:cubicBezTo>
                            <a:pt x="524256" y="759524"/>
                            <a:pt x="526447" y="758000"/>
                            <a:pt x="528542" y="756380"/>
                          </a:cubicBezTo>
                          <a:cubicBezTo>
                            <a:pt x="529019" y="755999"/>
                            <a:pt x="529590" y="755618"/>
                            <a:pt x="530066" y="755142"/>
                          </a:cubicBezTo>
                          <a:cubicBezTo>
                            <a:pt x="532162" y="753428"/>
                            <a:pt x="533972" y="751713"/>
                            <a:pt x="535877" y="749808"/>
                          </a:cubicBezTo>
                          <a:cubicBezTo>
                            <a:pt x="536353" y="749332"/>
                            <a:pt x="536829" y="748856"/>
                            <a:pt x="537305" y="748379"/>
                          </a:cubicBezTo>
                          <a:cubicBezTo>
                            <a:pt x="539115" y="746570"/>
                            <a:pt x="540830" y="744665"/>
                            <a:pt x="542449" y="742760"/>
                          </a:cubicBezTo>
                          <a:cubicBezTo>
                            <a:pt x="542925" y="742188"/>
                            <a:pt x="543497" y="741521"/>
                            <a:pt x="543973" y="740950"/>
                          </a:cubicBezTo>
                          <a:cubicBezTo>
                            <a:pt x="545402" y="739140"/>
                            <a:pt x="546830" y="737235"/>
                            <a:pt x="548164" y="735425"/>
                          </a:cubicBezTo>
                          <a:cubicBezTo>
                            <a:pt x="548735" y="734568"/>
                            <a:pt x="549402" y="733806"/>
                            <a:pt x="549974" y="732949"/>
                          </a:cubicBezTo>
                          <a:cubicBezTo>
                            <a:pt x="551021" y="731425"/>
                            <a:pt x="551879" y="729901"/>
                            <a:pt x="552831" y="728282"/>
                          </a:cubicBezTo>
                          <a:cubicBezTo>
                            <a:pt x="553593" y="727043"/>
                            <a:pt x="554450" y="725710"/>
                            <a:pt x="555117" y="724376"/>
                          </a:cubicBezTo>
                          <a:cubicBezTo>
                            <a:pt x="555308" y="724090"/>
                            <a:pt x="555403" y="723805"/>
                            <a:pt x="555498" y="723519"/>
                          </a:cubicBezTo>
                          <a:cubicBezTo>
                            <a:pt x="561118" y="712661"/>
                            <a:pt x="565023" y="700754"/>
                            <a:pt x="566547" y="688086"/>
                          </a:cubicBezTo>
                          <a:lnTo>
                            <a:pt x="622935" y="688086"/>
                          </a:lnTo>
                          <a:cubicBezTo>
                            <a:pt x="770668" y="688086"/>
                            <a:pt x="890778" y="808196"/>
                            <a:pt x="890778" y="955929"/>
                          </a:cubicBezTo>
                          <a:lnTo>
                            <a:pt x="890778" y="1001173"/>
                          </a:lnTo>
                          <a:close/>
                        </a:path>
                      </a:pathLst>
                    </a:custGeom>
                    <a:grpFill/>
                    <a:ln w="3175" cap="flat"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prstDash val="solid"/>
                      <a:miter/>
                    </a:ln>
                  </p:spPr>
                  <p:txBody>
                    <a:bodyPr lIns="0" tIns="0" rIns="0" bIns="0" rtlCol="0" anchor="ctr"/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118" name="Freihandform: Form 117">
                      <a:extLst>
                        <a:ext uri="{FF2B5EF4-FFF2-40B4-BE49-F238E27FC236}">
                          <a16:creationId xmlns:a16="http://schemas.microsoft.com/office/drawing/2014/main" id="{B1C6006E-1AD1-40E5-A5C5-21E3B2F69AF5}"/>
                        </a:ext>
                      </a:extLst>
                    </p:cNvPr>
                    <p:cNvSpPr/>
                    <p:nvPr/>
                  </p:nvSpPr>
                  <p:spPr bwMode="gray">
                    <a:xfrm>
                      <a:off x="925913" y="2140459"/>
                      <a:ext cx="9525" cy="95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525" h="9525"/>
                      </a:pathLst>
                    </a:custGeom>
                    <a:grpFill/>
                    <a:ln w="3175" cap="flat"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prstDash val="solid"/>
                      <a:miter/>
                    </a:ln>
                  </p:spPr>
                  <p:txBody>
                    <a:bodyPr lIns="0" tIns="0" rIns="0" bIns="0" rtlCol="0" anchor="ctr"/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119" name="Freihandform: Form 118">
                      <a:extLst>
                        <a:ext uri="{FF2B5EF4-FFF2-40B4-BE49-F238E27FC236}">
                          <a16:creationId xmlns:a16="http://schemas.microsoft.com/office/drawing/2014/main" id="{42E48743-45F0-4BB3-8F43-A778BCF76721}"/>
                        </a:ext>
                      </a:extLst>
                    </p:cNvPr>
                    <p:cNvSpPr/>
                    <p:nvPr/>
                  </p:nvSpPr>
                  <p:spPr bwMode="gray">
                    <a:xfrm>
                      <a:off x="925913" y="2140459"/>
                      <a:ext cx="9525" cy="95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525" h="9525"/>
                      </a:pathLst>
                    </a:custGeom>
                    <a:grpFill/>
                    <a:ln w="3175" cap="flat"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prstDash val="solid"/>
                      <a:miter/>
                    </a:ln>
                  </p:spPr>
                  <p:txBody>
                    <a:bodyPr lIns="0" tIns="0" rIns="0" bIns="0" rtlCol="0" anchor="ctr"/>
                    <a:lstStyle/>
                    <a:p>
                      <a:endParaRPr lang="de-DE" dirty="0"/>
                    </a:p>
                  </p:txBody>
                </p:sp>
              </p:grpSp>
              <p:grpSp>
                <p:nvGrpSpPr>
                  <p:cNvPr id="113" name="Gruppieren 112">
                    <a:extLst>
                      <a:ext uri="{FF2B5EF4-FFF2-40B4-BE49-F238E27FC236}">
                        <a16:creationId xmlns:a16="http://schemas.microsoft.com/office/drawing/2014/main" id="{7C055405-C0E8-4A60-B255-22AEF8C5104A}"/>
                      </a:ext>
                    </a:extLst>
                  </p:cNvPr>
                  <p:cNvGrpSpPr/>
                  <p:nvPr/>
                </p:nvGrpSpPr>
                <p:grpSpPr bwMode="gray">
                  <a:xfrm>
                    <a:off x="1652460" y="2137045"/>
                    <a:ext cx="483369" cy="293449"/>
                    <a:chOff x="4920551" y="3679933"/>
                    <a:chExt cx="483369" cy="293449"/>
                  </a:xfrm>
                  <a:solidFill>
                    <a:schemeClr val="accent4">
                      <a:lumMod val="20000"/>
                      <a:lumOff val="80000"/>
                    </a:schemeClr>
                  </a:solidFill>
                </p:grpSpPr>
                <p:sp>
                  <p:nvSpPr>
                    <p:cNvPr id="114" name="Freihandform: Form 113">
                      <a:extLst>
                        <a:ext uri="{FF2B5EF4-FFF2-40B4-BE49-F238E27FC236}">
                          <a16:creationId xmlns:a16="http://schemas.microsoft.com/office/drawing/2014/main" id="{DEFD0750-9F98-473D-99C4-4E3A82D6EAEB}"/>
                        </a:ext>
                      </a:extLst>
                    </p:cNvPr>
                    <p:cNvSpPr/>
                    <p:nvPr/>
                  </p:nvSpPr>
                  <p:spPr bwMode="gray">
                    <a:xfrm>
                      <a:off x="4920551" y="3680029"/>
                      <a:ext cx="211684" cy="293353"/>
                    </a:xfrm>
                    <a:custGeom>
                      <a:avLst/>
                      <a:gdLst>
                        <a:gd name="connsiteX0" fmla="*/ 54578 w 209359"/>
                        <a:gd name="connsiteY0" fmla="*/ 152400 h 290131"/>
                        <a:gd name="connsiteX1" fmla="*/ 97250 w 209359"/>
                        <a:gd name="connsiteY1" fmla="*/ 91916 h 290131"/>
                        <a:gd name="connsiteX2" fmla="*/ 98393 w 209359"/>
                        <a:gd name="connsiteY2" fmla="*/ 83058 h 290131"/>
                        <a:gd name="connsiteX3" fmla="*/ 91631 w 209359"/>
                        <a:gd name="connsiteY3" fmla="*/ 77152 h 290131"/>
                        <a:gd name="connsiteX4" fmla="*/ 0 w 209359"/>
                        <a:gd name="connsiteY4" fmla="*/ 55721 h 290131"/>
                        <a:gd name="connsiteX5" fmla="*/ 67628 w 209359"/>
                        <a:gd name="connsiteY5" fmla="*/ 0 h 290131"/>
                        <a:gd name="connsiteX6" fmla="*/ 209360 w 209359"/>
                        <a:gd name="connsiteY6" fmla="*/ 290132 h 290131"/>
                        <a:gd name="connsiteX7" fmla="*/ 54578 w 209359"/>
                        <a:gd name="connsiteY7" fmla="*/ 152400 h 290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09359" h="290131">
                          <a:moveTo>
                            <a:pt x="54578" y="152400"/>
                          </a:moveTo>
                          <a:lnTo>
                            <a:pt x="97250" y="91916"/>
                          </a:lnTo>
                          <a:cubicBezTo>
                            <a:pt x="99060" y="89344"/>
                            <a:pt x="99536" y="86011"/>
                            <a:pt x="98393" y="83058"/>
                          </a:cubicBezTo>
                          <a:cubicBezTo>
                            <a:pt x="97250" y="80105"/>
                            <a:pt x="94774" y="77915"/>
                            <a:pt x="91631" y="77152"/>
                          </a:cubicBezTo>
                          <a:lnTo>
                            <a:pt x="0" y="55721"/>
                          </a:lnTo>
                          <a:lnTo>
                            <a:pt x="67628" y="0"/>
                          </a:lnTo>
                          <a:lnTo>
                            <a:pt x="209360" y="290132"/>
                          </a:lnTo>
                          <a:lnTo>
                            <a:pt x="54578" y="152400"/>
                          </a:lnTo>
                          <a:close/>
                        </a:path>
                      </a:pathLst>
                    </a:custGeom>
                    <a:noFill/>
                    <a:ln w="15875" cap="flat"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prstDash val="solid"/>
                      <a:miter/>
                    </a:ln>
                  </p:spPr>
                  <p:txBody>
                    <a:bodyPr lIns="0" tIns="0" rIns="0" bIns="0" rtlCol="0" anchor="ctr"/>
                    <a:lstStyle/>
                    <a:p>
                      <a:endParaRPr lang="de-DE" dirty="0"/>
                    </a:p>
                  </p:txBody>
                </p:sp>
                <p:sp>
                  <p:nvSpPr>
                    <p:cNvPr id="115" name="Freihandform: Form 114">
                      <a:extLst>
                        <a:ext uri="{FF2B5EF4-FFF2-40B4-BE49-F238E27FC236}">
                          <a16:creationId xmlns:a16="http://schemas.microsoft.com/office/drawing/2014/main" id="{C33D6C8B-A093-4B1A-811C-08B5B52D68D1}"/>
                        </a:ext>
                      </a:extLst>
                    </p:cNvPr>
                    <p:cNvSpPr/>
                    <p:nvPr/>
                  </p:nvSpPr>
                  <p:spPr bwMode="gray">
                    <a:xfrm>
                      <a:off x="5192236" y="3679933"/>
                      <a:ext cx="211684" cy="293353"/>
                    </a:xfrm>
                    <a:custGeom>
                      <a:avLst/>
                      <a:gdLst>
                        <a:gd name="connsiteX0" fmla="*/ 141732 w 209359"/>
                        <a:gd name="connsiteY0" fmla="*/ 0 h 290131"/>
                        <a:gd name="connsiteX1" fmla="*/ 209360 w 209359"/>
                        <a:gd name="connsiteY1" fmla="*/ 55721 h 290131"/>
                        <a:gd name="connsiteX2" fmla="*/ 117729 w 209359"/>
                        <a:gd name="connsiteY2" fmla="*/ 77152 h 290131"/>
                        <a:gd name="connsiteX3" fmla="*/ 110966 w 209359"/>
                        <a:gd name="connsiteY3" fmla="*/ 83058 h 290131"/>
                        <a:gd name="connsiteX4" fmla="*/ 112109 w 209359"/>
                        <a:gd name="connsiteY4" fmla="*/ 91916 h 290131"/>
                        <a:gd name="connsiteX5" fmla="*/ 154781 w 209359"/>
                        <a:gd name="connsiteY5" fmla="*/ 152400 h 290131"/>
                        <a:gd name="connsiteX6" fmla="*/ 0 w 209359"/>
                        <a:gd name="connsiteY6" fmla="*/ 290132 h 290131"/>
                        <a:gd name="connsiteX7" fmla="*/ 141732 w 209359"/>
                        <a:gd name="connsiteY7" fmla="*/ 0 h 290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09359" h="290131">
                          <a:moveTo>
                            <a:pt x="141732" y="0"/>
                          </a:moveTo>
                          <a:lnTo>
                            <a:pt x="209360" y="55721"/>
                          </a:lnTo>
                          <a:lnTo>
                            <a:pt x="117729" y="77152"/>
                          </a:lnTo>
                          <a:cubicBezTo>
                            <a:pt x="114681" y="77915"/>
                            <a:pt x="112109" y="80105"/>
                            <a:pt x="110966" y="83058"/>
                          </a:cubicBezTo>
                          <a:cubicBezTo>
                            <a:pt x="109823" y="86011"/>
                            <a:pt x="110300" y="89344"/>
                            <a:pt x="112109" y="91916"/>
                          </a:cubicBezTo>
                          <a:lnTo>
                            <a:pt x="154781" y="152400"/>
                          </a:lnTo>
                          <a:lnTo>
                            <a:pt x="0" y="290132"/>
                          </a:lnTo>
                          <a:lnTo>
                            <a:pt x="141732" y="0"/>
                          </a:lnTo>
                          <a:close/>
                        </a:path>
                      </a:pathLst>
                    </a:custGeom>
                    <a:noFill/>
                    <a:ln w="15875" cap="flat"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prstDash val="solid"/>
                      <a:miter/>
                    </a:ln>
                  </p:spPr>
                  <p:txBody>
                    <a:bodyPr lIns="0" tIns="0" rIns="0" bIns="0" rtlCol="0" anchor="ctr"/>
                    <a:lstStyle/>
                    <a:p>
                      <a:endParaRPr lang="de-DE" dirty="0"/>
                    </a:p>
                  </p:txBody>
                </p:sp>
              </p:grpSp>
            </p:grpSp>
          </p:grpSp>
          <p:grpSp>
            <p:nvGrpSpPr>
              <p:cNvPr id="5" name="Gruppieren 4">
                <a:extLst>
                  <a:ext uri="{FF2B5EF4-FFF2-40B4-BE49-F238E27FC236}">
                    <a16:creationId xmlns:a16="http://schemas.microsoft.com/office/drawing/2014/main" id="{FB9020E4-A527-4319-A993-ED448A097251}"/>
                  </a:ext>
                </a:extLst>
              </p:cNvPr>
              <p:cNvGrpSpPr/>
              <p:nvPr/>
            </p:nvGrpSpPr>
            <p:grpSpPr bwMode="gray">
              <a:xfrm>
                <a:off x="1213178" y="2984739"/>
                <a:ext cx="348639" cy="376123"/>
                <a:chOff x="-495283" y="2984739"/>
                <a:chExt cx="348639" cy="376123"/>
              </a:xfrm>
            </p:grpSpPr>
            <p:sp>
              <p:nvSpPr>
                <p:cNvPr id="159" name="Freihandform: Form 158">
                  <a:extLst>
                    <a:ext uri="{FF2B5EF4-FFF2-40B4-BE49-F238E27FC236}">
                      <a16:creationId xmlns:a16="http://schemas.microsoft.com/office/drawing/2014/main" id="{EB55315E-0095-4907-A97B-02A8EB05E823}"/>
                    </a:ext>
                  </a:extLst>
                </p:cNvPr>
                <p:cNvSpPr/>
                <p:nvPr/>
              </p:nvSpPr>
              <p:spPr bwMode="gray">
                <a:xfrm>
                  <a:off x="-380999" y="2984739"/>
                  <a:ext cx="234355" cy="376123"/>
                </a:xfrm>
                <a:custGeom>
                  <a:avLst/>
                  <a:gdLst>
                    <a:gd name="connsiteX0" fmla="*/ 19140 w 659736"/>
                    <a:gd name="connsiteY0" fmla="*/ 1045397 h 1058836"/>
                    <a:gd name="connsiteX1" fmla="*/ 262673 w 659736"/>
                    <a:gd name="connsiteY1" fmla="*/ 1045397 h 1058836"/>
                    <a:gd name="connsiteX2" fmla="*/ 547744 w 659736"/>
                    <a:gd name="connsiteY2" fmla="*/ 1045397 h 1058836"/>
                    <a:gd name="connsiteX3" fmla="*/ 634894 w 659736"/>
                    <a:gd name="connsiteY3" fmla="*/ 907748 h 1058836"/>
                    <a:gd name="connsiteX4" fmla="*/ 393806 w 659736"/>
                    <a:gd name="connsiteY4" fmla="*/ 395434 h 1058836"/>
                    <a:gd name="connsiteX5" fmla="*/ 373443 w 659736"/>
                    <a:gd name="connsiteY5" fmla="*/ 305026 h 1058836"/>
                    <a:gd name="connsiteX6" fmla="*/ 373443 w 659736"/>
                    <a:gd name="connsiteY6" fmla="*/ 105476 h 1058836"/>
                    <a:gd name="connsiteX7" fmla="*/ 373443 w 659736"/>
                    <a:gd name="connsiteY7" fmla="*/ 105476 h 1058836"/>
                    <a:gd name="connsiteX8" fmla="*/ 407652 w 659736"/>
                    <a:gd name="connsiteY8" fmla="*/ 71268 h 1058836"/>
                    <a:gd name="connsiteX9" fmla="*/ 407652 w 659736"/>
                    <a:gd name="connsiteY9" fmla="*/ 52534 h 1058836"/>
                    <a:gd name="connsiteX10" fmla="*/ 373443 w 659736"/>
                    <a:gd name="connsiteY10" fmla="*/ 18326 h 1058836"/>
                    <a:gd name="connsiteX11" fmla="*/ 151902 w 659736"/>
                    <a:gd name="connsiteY11" fmla="*/ 18326 h 1058836"/>
                    <a:gd name="connsiteX12" fmla="*/ 117694 w 659736"/>
                    <a:gd name="connsiteY12" fmla="*/ 52534 h 1058836"/>
                    <a:gd name="connsiteX13" fmla="*/ 117694 w 659736"/>
                    <a:gd name="connsiteY13" fmla="*/ 71268 h 1058836"/>
                    <a:gd name="connsiteX14" fmla="*/ 151902 w 659736"/>
                    <a:gd name="connsiteY14" fmla="*/ 105476 h 1058836"/>
                    <a:gd name="connsiteX15" fmla="*/ 151902 w 659736"/>
                    <a:gd name="connsiteY15" fmla="*/ 105476 h 1058836"/>
                    <a:gd name="connsiteX16" fmla="*/ 151902 w 659736"/>
                    <a:gd name="connsiteY16" fmla="*/ 305026 h 1058836"/>
                    <a:gd name="connsiteX17" fmla="*/ 131540 w 659736"/>
                    <a:gd name="connsiteY17" fmla="*/ 395434 h 1058836"/>
                    <a:gd name="connsiteX18" fmla="*/ 18326 w 659736"/>
                    <a:gd name="connsiteY18" fmla="*/ 635709 h 1058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59736" h="1058836">
                      <a:moveTo>
                        <a:pt x="19140" y="1045397"/>
                      </a:moveTo>
                      <a:lnTo>
                        <a:pt x="262673" y="1045397"/>
                      </a:lnTo>
                      <a:lnTo>
                        <a:pt x="547744" y="1045397"/>
                      </a:lnTo>
                      <a:cubicBezTo>
                        <a:pt x="618605" y="1045397"/>
                        <a:pt x="665845" y="971279"/>
                        <a:pt x="634894" y="907748"/>
                      </a:cubicBezTo>
                      <a:lnTo>
                        <a:pt x="393806" y="395434"/>
                      </a:lnTo>
                      <a:cubicBezTo>
                        <a:pt x="380774" y="366927"/>
                        <a:pt x="373443" y="335977"/>
                        <a:pt x="373443" y="305026"/>
                      </a:cubicBezTo>
                      <a:lnTo>
                        <a:pt x="373443" y="105476"/>
                      </a:lnTo>
                      <a:lnTo>
                        <a:pt x="373443" y="105476"/>
                      </a:lnTo>
                      <a:cubicBezTo>
                        <a:pt x="392177" y="105476"/>
                        <a:pt x="407652" y="90001"/>
                        <a:pt x="407652" y="71268"/>
                      </a:cubicBezTo>
                      <a:lnTo>
                        <a:pt x="407652" y="52534"/>
                      </a:lnTo>
                      <a:cubicBezTo>
                        <a:pt x="407652" y="33801"/>
                        <a:pt x="392177" y="18326"/>
                        <a:pt x="373443" y="18326"/>
                      </a:cubicBezTo>
                      <a:lnTo>
                        <a:pt x="151902" y="18326"/>
                      </a:lnTo>
                      <a:cubicBezTo>
                        <a:pt x="133169" y="18326"/>
                        <a:pt x="117694" y="33801"/>
                        <a:pt x="117694" y="52534"/>
                      </a:cubicBezTo>
                      <a:lnTo>
                        <a:pt x="117694" y="71268"/>
                      </a:lnTo>
                      <a:cubicBezTo>
                        <a:pt x="117694" y="90001"/>
                        <a:pt x="133169" y="105476"/>
                        <a:pt x="151902" y="105476"/>
                      </a:cubicBezTo>
                      <a:lnTo>
                        <a:pt x="151902" y="105476"/>
                      </a:lnTo>
                      <a:lnTo>
                        <a:pt x="151902" y="305026"/>
                      </a:lnTo>
                      <a:cubicBezTo>
                        <a:pt x="151902" y="336791"/>
                        <a:pt x="144572" y="367742"/>
                        <a:pt x="131540" y="395434"/>
                      </a:cubicBezTo>
                      <a:lnTo>
                        <a:pt x="18326" y="635709"/>
                      </a:lnTo>
                    </a:path>
                  </a:pathLst>
                </a:custGeom>
                <a:solidFill>
                  <a:srgbClr val="34454D"/>
                </a:solidFill>
                <a:ln w="107950" cap="rnd">
                  <a:solidFill>
                    <a:srgbClr val="34454D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70" name="Freihandform: Form 169">
                  <a:extLst>
                    <a:ext uri="{FF2B5EF4-FFF2-40B4-BE49-F238E27FC236}">
                      <a16:creationId xmlns:a16="http://schemas.microsoft.com/office/drawing/2014/main" id="{FBDB33E4-364F-4497-B68B-C7C316C4AA06}"/>
                    </a:ext>
                  </a:extLst>
                </p:cNvPr>
                <p:cNvSpPr/>
                <p:nvPr/>
              </p:nvSpPr>
              <p:spPr bwMode="gray">
                <a:xfrm>
                  <a:off x="-495283" y="3048391"/>
                  <a:ext cx="115731" cy="312471"/>
                </a:xfrm>
                <a:custGeom>
                  <a:avLst/>
                  <a:gdLst>
                    <a:gd name="connsiteX0" fmla="*/ 18326 w 325795"/>
                    <a:gd name="connsiteY0" fmla="*/ 51720 h 879648"/>
                    <a:gd name="connsiteX1" fmla="*/ 18326 w 325795"/>
                    <a:gd name="connsiteY1" fmla="*/ 72082 h 879648"/>
                    <a:gd name="connsiteX2" fmla="*/ 51720 w 325795"/>
                    <a:gd name="connsiteY2" fmla="*/ 105476 h 879648"/>
                    <a:gd name="connsiteX3" fmla="*/ 51720 w 325795"/>
                    <a:gd name="connsiteY3" fmla="*/ 105476 h 879648"/>
                    <a:gd name="connsiteX4" fmla="*/ 51720 w 325795"/>
                    <a:gd name="connsiteY4" fmla="*/ 768470 h 879648"/>
                    <a:gd name="connsiteX5" fmla="*/ 149459 w 325795"/>
                    <a:gd name="connsiteY5" fmla="*/ 866209 h 879648"/>
                    <a:gd name="connsiteX6" fmla="*/ 177151 w 325795"/>
                    <a:gd name="connsiteY6" fmla="*/ 866209 h 879648"/>
                    <a:gd name="connsiteX7" fmla="*/ 274890 w 325795"/>
                    <a:gd name="connsiteY7" fmla="*/ 768470 h 879648"/>
                    <a:gd name="connsiteX8" fmla="*/ 274890 w 325795"/>
                    <a:gd name="connsiteY8" fmla="*/ 105476 h 879648"/>
                    <a:gd name="connsiteX9" fmla="*/ 274890 w 325795"/>
                    <a:gd name="connsiteY9" fmla="*/ 105476 h 879648"/>
                    <a:gd name="connsiteX10" fmla="*/ 308284 w 325795"/>
                    <a:gd name="connsiteY10" fmla="*/ 72082 h 879648"/>
                    <a:gd name="connsiteX11" fmla="*/ 308284 w 325795"/>
                    <a:gd name="connsiteY11" fmla="*/ 51720 h 879648"/>
                    <a:gd name="connsiteX12" fmla="*/ 274890 w 325795"/>
                    <a:gd name="connsiteY12" fmla="*/ 18326 h 879648"/>
                    <a:gd name="connsiteX13" fmla="*/ 51720 w 325795"/>
                    <a:gd name="connsiteY13" fmla="*/ 18326 h 879648"/>
                    <a:gd name="connsiteX14" fmla="*/ 18326 w 325795"/>
                    <a:gd name="connsiteY14" fmla="*/ 51720 h 879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25795" h="879648">
                      <a:moveTo>
                        <a:pt x="18326" y="51720"/>
                      </a:moveTo>
                      <a:lnTo>
                        <a:pt x="18326" y="72082"/>
                      </a:lnTo>
                      <a:cubicBezTo>
                        <a:pt x="18326" y="90816"/>
                        <a:pt x="32987" y="105476"/>
                        <a:pt x="51720" y="105476"/>
                      </a:cubicBezTo>
                      <a:lnTo>
                        <a:pt x="51720" y="105476"/>
                      </a:lnTo>
                      <a:lnTo>
                        <a:pt x="51720" y="768470"/>
                      </a:lnTo>
                      <a:cubicBezTo>
                        <a:pt x="51720" y="822227"/>
                        <a:pt x="95702" y="866209"/>
                        <a:pt x="149459" y="866209"/>
                      </a:cubicBezTo>
                      <a:lnTo>
                        <a:pt x="177151" y="866209"/>
                      </a:lnTo>
                      <a:cubicBezTo>
                        <a:pt x="230908" y="866209"/>
                        <a:pt x="274890" y="822227"/>
                        <a:pt x="274890" y="768470"/>
                      </a:cubicBezTo>
                      <a:lnTo>
                        <a:pt x="274890" y="105476"/>
                      </a:lnTo>
                      <a:lnTo>
                        <a:pt x="274890" y="105476"/>
                      </a:lnTo>
                      <a:cubicBezTo>
                        <a:pt x="293623" y="105476"/>
                        <a:pt x="308284" y="90816"/>
                        <a:pt x="308284" y="72082"/>
                      </a:cubicBezTo>
                      <a:lnTo>
                        <a:pt x="308284" y="51720"/>
                      </a:lnTo>
                      <a:cubicBezTo>
                        <a:pt x="308284" y="32987"/>
                        <a:pt x="293623" y="18326"/>
                        <a:pt x="274890" y="18326"/>
                      </a:cubicBezTo>
                      <a:lnTo>
                        <a:pt x="51720" y="18326"/>
                      </a:lnTo>
                      <a:cubicBezTo>
                        <a:pt x="32987" y="18326"/>
                        <a:pt x="18326" y="33801"/>
                        <a:pt x="18326" y="51720"/>
                      </a:cubicBezTo>
                      <a:close/>
                    </a:path>
                  </a:pathLst>
                </a:custGeom>
                <a:solidFill>
                  <a:srgbClr val="34454D"/>
                </a:solidFill>
                <a:ln w="107950" cap="rnd">
                  <a:solidFill>
                    <a:srgbClr val="34454D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  <p:grpSp>
            <p:nvGrpSpPr>
              <p:cNvPr id="144" name="Gruppieren 143">
                <a:extLst>
                  <a:ext uri="{FF2B5EF4-FFF2-40B4-BE49-F238E27FC236}">
                    <a16:creationId xmlns:a16="http://schemas.microsoft.com/office/drawing/2014/main" id="{0BC43B83-D243-41D4-8795-EBEB822B1235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1213178" y="2984739"/>
                <a:ext cx="348639" cy="376123"/>
                <a:chOff x="10124967" y="4060948"/>
                <a:chExt cx="729581" cy="787100"/>
              </a:xfrm>
            </p:grpSpPr>
            <p:sp>
              <p:nvSpPr>
                <p:cNvPr id="145" name="Freihandform: Form 144">
                  <a:extLst>
                    <a:ext uri="{FF2B5EF4-FFF2-40B4-BE49-F238E27FC236}">
                      <a16:creationId xmlns:a16="http://schemas.microsoft.com/office/drawing/2014/main" id="{1D743926-D5BE-43CD-804A-8A770DB575BE}"/>
                    </a:ext>
                  </a:extLst>
                </p:cNvPr>
                <p:cNvSpPr/>
                <p:nvPr/>
              </p:nvSpPr>
              <p:spPr bwMode="gray">
                <a:xfrm>
                  <a:off x="10364124" y="4060948"/>
                  <a:ext cx="490424" cy="787100"/>
                </a:xfrm>
                <a:custGeom>
                  <a:avLst/>
                  <a:gdLst>
                    <a:gd name="connsiteX0" fmla="*/ 19140 w 659736"/>
                    <a:gd name="connsiteY0" fmla="*/ 1045397 h 1058836"/>
                    <a:gd name="connsiteX1" fmla="*/ 262673 w 659736"/>
                    <a:gd name="connsiteY1" fmla="*/ 1045397 h 1058836"/>
                    <a:gd name="connsiteX2" fmla="*/ 547744 w 659736"/>
                    <a:gd name="connsiteY2" fmla="*/ 1045397 h 1058836"/>
                    <a:gd name="connsiteX3" fmla="*/ 634894 w 659736"/>
                    <a:gd name="connsiteY3" fmla="*/ 907748 h 1058836"/>
                    <a:gd name="connsiteX4" fmla="*/ 393806 w 659736"/>
                    <a:gd name="connsiteY4" fmla="*/ 395434 h 1058836"/>
                    <a:gd name="connsiteX5" fmla="*/ 373443 w 659736"/>
                    <a:gd name="connsiteY5" fmla="*/ 305026 h 1058836"/>
                    <a:gd name="connsiteX6" fmla="*/ 373443 w 659736"/>
                    <a:gd name="connsiteY6" fmla="*/ 105476 h 1058836"/>
                    <a:gd name="connsiteX7" fmla="*/ 373443 w 659736"/>
                    <a:gd name="connsiteY7" fmla="*/ 105476 h 1058836"/>
                    <a:gd name="connsiteX8" fmla="*/ 407652 w 659736"/>
                    <a:gd name="connsiteY8" fmla="*/ 71268 h 1058836"/>
                    <a:gd name="connsiteX9" fmla="*/ 407652 w 659736"/>
                    <a:gd name="connsiteY9" fmla="*/ 52534 h 1058836"/>
                    <a:gd name="connsiteX10" fmla="*/ 373443 w 659736"/>
                    <a:gd name="connsiteY10" fmla="*/ 18326 h 1058836"/>
                    <a:gd name="connsiteX11" fmla="*/ 151902 w 659736"/>
                    <a:gd name="connsiteY11" fmla="*/ 18326 h 1058836"/>
                    <a:gd name="connsiteX12" fmla="*/ 117694 w 659736"/>
                    <a:gd name="connsiteY12" fmla="*/ 52534 h 1058836"/>
                    <a:gd name="connsiteX13" fmla="*/ 117694 w 659736"/>
                    <a:gd name="connsiteY13" fmla="*/ 71268 h 1058836"/>
                    <a:gd name="connsiteX14" fmla="*/ 151902 w 659736"/>
                    <a:gd name="connsiteY14" fmla="*/ 105476 h 1058836"/>
                    <a:gd name="connsiteX15" fmla="*/ 151902 w 659736"/>
                    <a:gd name="connsiteY15" fmla="*/ 105476 h 1058836"/>
                    <a:gd name="connsiteX16" fmla="*/ 151902 w 659736"/>
                    <a:gd name="connsiteY16" fmla="*/ 305026 h 1058836"/>
                    <a:gd name="connsiteX17" fmla="*/ 131540 w 659736"/>
                    <a:gd name="connsiteY17" fmla="*/ 395434 h 1058836"/>
                    <a:gd name="connsiteX18" fmla="*/ 18326 w 659736"/>
                    <a:gd name="connsiteY18" fmla="*/ 635709 h 1058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59736" h="1058836">
                      <a:moveTo>
                        <a:pt x="19140" y="1045397"/>
                      </a:moveTo>
                      <a:lnTo>
                        <a:pt x="262673" y="1045397"/>
                      </a:lnTo>
                      <a:lnTo>
                        <a:pt x="547744" y="1045397"/>
                      </a:lnTo>
                      <a:cubicBezTo>
                        <a:pt x="618605" y="1045397"/>
                        <a:pt x="665845" y="971279"/>
                        <a:pt x="634894" y="907748"/>
                      </a:cubicBezTo>
                      <a:lnTo>
                        <a:pt x="393806" y="395434"/>
                      </a:lnTo>
                      <a:cubicBezTo>
                        <a:pt x="380774" y="366927"/>
                        <a:pt x="373443" y="335977"/>
                        <a:pt x="373443" y="305026"/>
                      </a:cubicBezTo>
                      <a:lnTo>
                        <a:pt x="373443" y="105476"/>
                      </a:lnTo>
                      <a:lnTo>
                        <a:pt x="373443" y="105476"/>
                      </a:lnTo>
                      <a:cubicBezTo>
                        <a:pt x="392177" y="105476"/>
                        <a:pt x="407652" y="90001"/>
                        <a:pt x="407652" y="71268"/>
                      </a:cubicBezTo>
                      <a:lnTo>
                        <a:pt x="407652" y="52534"/>
                      </a:lnTo>
                      <a:cubicBezTo>
                        <a:pt x="407652" y="33801"/>
                        <a:pt x="392177" y="18326"/>
                        <a:pt x="373443" y="18326"/>
                      </a:cubicBezTo>
                      <a:lnTo>
                        <a:pt x="151902" y="18326"/>
                      </a:lnTo>
                      <a:cubicBezTo>
                        <a:pt x="133169" y="18326"/>
                        <a:pt x="117694" y="33801"/>
                        <a:pt x="117694" y="52534"/>
                      </a:cubicBezTo>
                      <a:lnTo>
                        <a:pt x="117694" y="71268"/>
                      </a:lnTo>
                      <a:cubicBezTo>
                        <a:pt x="117694" y="90001"/>
                        <a:pt x="133169" y="105476"/>
                        <a:pt x="151902" y="105476"/>
                      </a:cubicBezTo>
                      <a:lnTo>
                        <a:pt x="151902" y="105476"/>
                      </a:lnTo>
                      <a:lnTo>
                        <a:pt x="151902" y="305026"/>
                      </a:lnTo>
                      <a:cubicBezTo>
                        <a:pt x="151902" y="336791"/>
                        <a:pt x="144572" y="367742"/>
                        <a:pt x="131540" y="395434"/>
                      </a:cubicBezTo>
                      <a:lnTo>
                        <a:pt x="18326" y="635709"/>
                      </a:lnTo>
                    </a:path>
                  </a:pathLst>
                </a:custGeom>
                <a:noFill/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46" name="Freihandform: Form 145">
                  <a:extLst>
                    <a:ext uri="{FF2B5EF4-FFF2-40B4-BE49-F238E27FC236}">
                      <a16:creationId xmlns:a16="http://schemas.microsoft.com/office/drawing/2014/main" id="{CE5481DB-B026-459C-A61C-269808785B3F}"/>
                    </a:ext>
                  </a:extLst>
                </p:cNvPr>
                <p:cNvSpPr/>
                <p:nvPr/>
              </p:nvSpPr>
              <p:spPr bwMode="gray">
                <a:xfrm>
                  <a:off x="10568165" y="4125732"/>
                  <a:ext cx="84764" cy="24219"/>
                </a:xfrm>
                <a:custGeom>
                  <a:avLst/>
                  <a:gdLst>
                    <a:gd name="connsiteX0" fmla="*/ 98960 w 114028"/>
                    <a:gd name="connsiteY0" fmla="*/ 18326 h 32579"/>
                    <a:gd name="connsiteX1" fmla="*/ 18326 w 114028"/>
                    <a:gd name="connsiteY1" fmla="*/ 18326 h 32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4028" h="32579">
                      <a:moveTo>
                        <a:pt x="98960" y="18326"/>
                      </a:moveTo>
                      <a:lnTo>
                        <a:pt x="18326" y="18326"/>
                      </a:lnTo>
                    </a:path>
                  </a:pathLst>
                </a:custGeom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47" name="Freihandform: Form 146">
                  <a:extLst>
                    <a:ext uri="{FF2B5EF4-FFF2-40B4-BE49-F238E27FC236}">
                      <a16:creationId xmlns:a16="http://schemas.microsoft.com/office/drawing/2014/main" id="{0D5E16C6-F097-4399-A987-0D299D3F5691}"/>
                    </a:ext>
                  </a:extLst>
                </p:cNvPr>
                <p:cNvSpPr/>
                <p:nvPr/>
              </p:nvSpPr>
              <p:spPr bwMode="gray">
                <a:xfrm>
                  <a:off x="10586934" y="4169931"/>
                  <a:ext cx="66601" cy="24219"/>
                </a:xfrm>
                <a:custGeom>
                  <a:avLst/>
                  <a:gdLst>
                    <a:gd name="connsiteX0" fmla="*/ 73711 w 89593"/>
                    <a:gd name="connsiteY0" fmla="*/ 18326 h 32579"/>
                    <a:gd name="connsiteX1" fmla="*/ 18326 w 89593"/>
                    <a:gd name="connsiteY1" fmla="*/ 18326 h 32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9593" h="32579">
                      <a:moveTo>
                        <a:pt x="73711" y="18326"/>
                      </a:moveTo>
                      <a:lnTo>
                        <a:pt x="18326" y="18326"/>
                      </a:lnTo>
                    </a:path>
                  </a:pathLst>
                </a:custGeom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48" name="Freihandform: Form 147">
                  <a:extLst>
                    <a:ext uri="{FF2B5EF4-FFF2-40B4-BE49-F238E27FC236}">
                      <a16:creationId xmlns:a16="http://schemas.microsoft.com/office/drawing/2014/main" id="{3BADDB4F-B1DA-4FA8-80A8-4AAB55946430}"/>
                    </a:ext>
                  </a:extLst>
                </p:cNvPr>
                <p:cNvSpPr/>
                <p:nvPr/>
              </p:nvSpPr>
              <p:spPr bwMode="gray">
                <a:xfrm>
                  <a:off x="10568165" y="4214735"/>
                  <a:ext cx="84764" cy="24219"/>
                </a:xfrm>
                <a:custGeom>
                  <a:avLst/>
                  <a:gdLst>
                    <a:gd name="connsiteX0" fmla="*/ 98960 w 114028"/>
                    <a:gd name="connsiteY0" fmla="*/ 18326 h 32579"/>
                    <a:gd name="connsiteX1" fmla="*/ 18326 w 114028"/>
                    <a:gd name="connsiteY1" fmla="*/ 18326 h 32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4028" h="32579">
                      <a:moveTo>
                        <a:pt x="98960" y="18326"/>
                      </a:moveTo>
                      <a:lnTo>
                        <a:pt x="18326" y="18326"/>
                      </a:lnTo>
                    </a:path>
                  </a:pathLst>
                </a:custGeom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49" name="Freihandform: Form 148">
                  <a:extLst>
                    <a:ext uri="{FF2B5EF4-FFF2-40B4-BE49-F238E27FC236}">
                      <a16:creationId xmlns:a16="http://schemas.microsoft.com/office/drawing/2014/main" id="{AF7140D9-0AC3-4D16-9C8D-EE5982A6420F}"/>
                    </a:ext>
                  </a:extLst>
                </p:cNvPr>
                <p:cNvSpPr/>
                <p:nvPr/>
              </p:nvSpPr>
              <p:spPr bwMode="gray">
                <a:xfrm>
                  <a:off x="10568165" y="4303738"/>
                  <a:ext cx="84764" cy="24219"/>
                </a:xfrm>
                <a:custGeom>
                  <a:avLst/>
                  <a:gdLst>
                    <a:gd name="connsiteX0" fmla="*/ 98960 w 114028"/>
                    <a:gd name="connsiteY0" fmla="*/ 18326 h 32579"/>
                    <a:gd name="connsiteX1" fmla="*/ 18326 w 114028"/>
                    <a:gd name="connsiteY1" fmla="*/ 18326 h 32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4028" h="32579">
                      <a:moveTo>
                        <a:pt x="98960" y="18326"/>
                      </a:moveTo>
                      <a:lnTo>
                        <a:pt x="18326" y="18326"/>
                      </a:lnTo>
                    </a:path>
                  </a:pathLst>
                </a:custGeom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50" name="Freihandform: Form 149">
                  <a:extLst>
                    <a:ext uri="{FF2B5EF4-FFF2-40B4-BE49-F238E27FC236}">
                      <a16:creationId xmlns:a16="http://schemas.microsoft.com/office/drawing/2014/main" id="{978CD86C-CBC1-457D-923A-840BB8DDF66F}"/>
                    </a:ext>
                  </a:extLst>
                </p:cNvPr>
                <p:cNvSpPr/>
                <p:nvPr/>
              </p:nvSpPr>
              <p:spPr bwMode="gray">
                <a:xfrm>
                  <a:off x="10586934" y="4258934"/>
                  <a:ext cx="66601" cy="24219"/>
                </a:xfrm>
                <a:custGeom>
                  <a:avLst/>
                  <a:gdLst>
                    <a:gd name="connsiteX0" fmla="*/ 73711 w 89593"/>
                    <a:gd name="connsiteY0" fmla="*/ 18326 h 32579"/>
                    <a:gd name="connsiteX1" fmla="*/ 18326 w 89593"/>
                    <a:gd name="connsiteY1" fmla="*/ 18326 h 32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9593" h="32579">
                      <a:moveTo>
                        <a:pt x="73711" y="18326"/>
                      </a:moveTo>
                      <a:lnTo>
                        <a:pt x="18326" y="18326"/>
                      </a:lnTo>
                    </a:path>
                  </a:pathLst>
                </a:custGeom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51" name="Freihandform: Form 150">
                  <a:extLst>
                    <a:ext uri="{FF2B5EF4-FFF2-40B4-BE49-F238E27FC236}">
                      <a16:creationId xmlns:a16="http://schemas.microsoft.com/office/drawing/2014/main" id="{E48485BD-5DA3-44A6-A0FB-E337913C60FC}"/>
                    </a:ext>
                  </a:extLst>
                </p:cNvPr>
                <p:cNvSpPr/>
                <p:nvPr/>
              </p:nvSpPr>
              <p:spPr bwMode="gray">
                <a:xfrm>
                  <a:off x="10150396" y="4436940"/>
                  <a:ext cx="84764" cy="24219"/>
                </a:xfrm>
                <a:custGeom>
                  <a:avLst/>
                  <a:gdLst>
                    <a:gd name="connsiteX0" fmla="*/ 18326 w 114028"/>
                    <a:gd name="connsiteY0" fmla="*/ 18326 h 32579"/>
                    <a:gd name="connsiteX1" fmla="*/ 98960 w 114028"/>
                    <a:gd name="connsiteY1" fmla="*/ 18326 h 32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4028" h="32579">
                      <a:moveTo>
                        <a:pt x="18326" y="18326"/>
                      </a:moveTo>
                      <a:lnTo>
                        <a:pt x="98960" y="18326"/>
                      </a:lnTo>
                    </a:path>
                  </a:pathLst>
                </a:custGeom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52" name="Freihandform: Form 151">
                  <a:extLst>
                    <a:ext uri="{FF2B5EF4-FFF2-40B4-BE49-F238E27FC236}">
                      <a16:creationId xmlns:a16="http://schemas.microsoft.com/office/drawing/2014/main" id="{94C49F70-1F3D-41C4-9431-81739D738643}"/>
                    </a:ext>
                  </a:extLst>
                </p:cNvPr>
                <p:cNvSpPr/>
                <p:nvPr/>
              </p:nvSpPr>
              <p:spPr bwMode="gray">
                <a:xfrm>
                  <a:off x="10150396" y="4392136"/>
                  <a:ext cx="66601" cy="24219"/>
                </a:xfrm>
                <a:custGeom>
                  <a:avLst/>
                  <a:gdLst>
                    <a:gd name="connsiteX0" fmla="*/ 18326 w 89593"/>
                    <a:gd name="connsiteY0" fmla="*/ 18326 h 32579"/>
                    <a:gd name="connsiteX1" fmla="*/ 73711 w 89593"/>
                    <a:gd name="connsiteY1" fmla="*/ 18326 h 32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9593" h="32579">
                      <a:moveTo>
                        <a:pt x="18326" y="18326"/>
                      </a:moveTo>
                      <a:lnTo>
                        <a:pt x="73711" y="18326"/>
                      </a:lnTo>
                    </a:path>
                  </a:pathLst>
                </a:custGeom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53" name="Freihandform: Form 152">
                  <a:extLst>
                    <a:ext uri="{FF2B5EF4-FFF2-40B4-BE49-F238E27FC236}">
                      <a16:creationId xmlns:a16="http://schemas.microsoft.com/office/drawing/2014/main" id="{265F9F46-A7F7-4363-99CD-F685A943430D}"/>
                    </a:ext>
                  </a:extLst>
                </p:cNvPr>
                <p:cNvSpPr/>
                <p:nvPr/>
              </p:nvSpPr>
              <p:spPr bwMode="gray">
                <a:xfrm>
                  <a:off x="10150396" y="4347937"/>
                  <a:ext cx="84764" cy="24219"/>
                </a:xfrm>
                <a:custGeom>
                  <a:avLst/>
                  <a:gdLst>
                    <a:gd name="connsiteX0" fmla="*/ 18326 w 114028"/>
                    <a:gd name="connsiteY0" fmla="*/ 18326 h 32579"/>
                    <a:gd name="connsiteX1" fmla="*/ 98960 w 114028"/>
                    <a:gd name="connsiteY1" fmla="*/ 18326 h 32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4028" h="32579">
                      <a:moveTo>
                        <a:pt x="18326" y="18326"/>
                      </a:moveTo>
                      <a:lnTo>
                        <a:pt x="98960" y="18326"/>
                      </a:lnTo>
                    </a:path>
                  </a:pathLst>
                </a:custGeom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54" name="Freihandform: Form 153">
                  <a:extLst>
                    <a:ext uri="{FF2B5EF4-FFF2-40B4-BE49-F238E27FC236}">
                      <a16:creationId xmlns:a16="http://schemas.microsoft.com/office/drawing/2014/main" id="{31E281A4-A4AD-4C39-AE1E-38168E319F8F}"/>
                    </a:ext>
                  </a:extLst>
                </p:cNvPr>
                <p:cNvSpPr/>
                <p:nvPr/>
              </p:nvSpPr>
              <p:spPr bwMode="gray">
                <a:xfrm>
                  <a:off x="10150396" y="4258934"/>
                  <a:ext cx="84764" cy="24219"/>
                </a:xfrm>
                <a:custGeom>
                  <a:avLst/>
                  <a:gdLst>
                    <a:gd name="connsiteX0" fmla="*/ 18326 w 114028"/>
                    <a:gd name="connsiteY0" fmla="*/ 18326 h 32579"/>
                    <a:gd name="connsiteX1" fmla="*/ 98960 w 114028"/>
                    <a:gd name="connsiteY1" fmla="*/ 18326 h 32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4028" h="32579">
                      <a:moveTo>
                        <a:pt x="18326" y="18326"/>
                      </a:moveTo>
                      <a:lnTo>
                        <a:pt x="98960" y="18326"/>
                      </a:lnTo>
                    </a:path>
                  </a:pathLst>
                </a:custGeom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55" name="Freihandform: Form 154">
                  <a:extLst>
                    <a:ext uri="{FF2B5EF4-FFF2-40B4-BE49-F238E27FC236}">
                      <a16:creationId xmlns:a16="http://schemas.microsoft.com/office/drawing/2014/main" id="{3AD4EB08-5521-4551-BC2B-E48C55136CF9}"/>
                    </a:ext>
                  </a:extLst>
                </p:cNvPr>
                <p:cNvSpPr/>
                <p:nvPr/>
              </p:nvSpPr>
              <p:spPr bwMode="gray">
                <a:xfrm>
                  <a:off x="10150396" y="4303133"/>
                  <a:ext cx="66601" cy="24219"/>
                </a:xfrm>
                <a:custGeom>
                  <a:avLst/>
                  <a:gdLst>
                    <a:gd name="connsiteX0" fmla="*/ 18326 w 89593"/>
                    <a:gd name="connsiteY0" fmla="*/ 18326 h 32579"/>
                    <a:gd name="connsiteX1" fmla="*/ 73711 w 89593"/>
                    <a:gd name="connsiteY1" fmla="*/ 18326 h 32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9593" h="32579">
                      <a:moveTo>
                        <a:pt x="18326" y="18326"/>
                      </a:moveTo>
                      <a:lnTo>
                        <a:pt x="73711" y="18326"/>
                      </a:lnTo>
                    </a:path>
                  </a:pathLst>
                </a:custGeom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56" name="Freihandform: Form 155">
                  <a:extLst>
                    <a:ext uri="{FF2B5EF4-FFF2-40B4-BE49-F238E27FC236}">
                      <a16:creationId xmlns:a16="http://schemas.microsoft.com/office/drawing/2014/main" id="{5DD5476A-28F2-4236-BB68-B3B915FB82AC}"/>
                    </a:ext>
                  </a:extLst>
                </p:cNvPr>
                <p:cNvSpPr/>
                <p:nvPr/>
              </p:nvSpPr>
              <p:spPr bwMode="gray">
                <a:xfrm>
                  <a:off x="10124967" y="4194150"/>
                  <a:ext cx="242185" cy="653898"/>
                </a:xfrm>
                <a:custGeom>
                  <a:avLst/>
                  <a:gdLst>
                    <a:gd name="connsiteX0" fmla="*/ 18326 w 325795"/>
                    <a:gd name="connsiteY0" fmla="*/ 51720 h 879648"/>
                    <a:gd name="connsiteX1" fmla="*/ 18326 w 325795"/>
                    <a:gd name="connsiteY1" fmla="*/ 72082 h 879648"/>
                    <a:gd name="connsiteX2" fmla="*/ 51720 w 325795"/>
                    <a:gd name="connsiteY2" fmla="*/ 105476 h 879648"/>
                    <a:gd name="connsiteX3" fmla="*/ 51720 w 325795"/>
                    <a:gd name="connsiteY3" fmla="*/ 105476 h 879648"/>
                    <a:gd name="connsiteX4" fmla="*/ 51720 w 325795"/>
                    <a:gd name="connsiteY4" fmla="*/ 768470 h 879648"/>
                    <a:gd name="connsiteX5" fmla="*/ 149459 w 325795"/>
                    <a:gd name="connsiteY5" fmla="*/ 866209 h 879648"/>
                    <a:gd name="connsiteX6" fmla="*/ 177151 w 325795"/>
                    <a:gd name="connsiteY6" fmla="*/ 866209 h 879648"/>
                    <a:gd name="connsiteX7" fmla="*/ 274890 w 325795"/>
                    <a:gd name="connsiteY7" fmla="*/ 768470 h 879648"/>
                    <a:gd name="connsiteX8" fmla="*/ 274890 w 325795"/>
                    <a:gd name="connsiteY8" fmla="*/ 105476 h 879648"/>
                    <a:gd name="connsiteX9" fmla="*/ 274890 w 325795"/>
                    <a:gd name="connsiteY9" fmla="*/ 105476 h 879648"/>
                    <a:gd name="connsiteX10" fmla="*/ 308284 w 325795"/>
                    <a:gd name="connsiteY10" fmla="*/ 72082 h 879648"/>
                    <a:gd name="connsiteX11" fmla="*/ 308284 w 325795"/>
                    <a:gd name="connsiteY11" fmla="*/ 51720 h 879648"/>
                    <a:gd name="connsiteX12" fmla="*/ 274890 w 325795"/>
                    <a:gd name="connsiteY12" fmla="*/ 18326 h 879648"/>
                    <a:gd name="connsiteX13" fmla="*/ 51720 w 325795"/>
                    <a:gd name="connsiteY13" fmla="*/ 18326 h 879648"/>
                    <a:gd name="connsiteX14" fmla="*/ 18326 w 325795"/>
                    <a:gd name="connsiteY14" fmla="*/ 51720 h 879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25795" h="879648">
                      <a:moveTo>
                        <a:pt x="18326" y="51720"/>
                      </a:moveTo>
                      <a:lnTo>
                        <a:pt x="18326" y="72082"/>
                      </a:lnTo>
                      <a:cubicBezTo>
                        <a:pt x="18326" y="90816"/>
                        <a:pt x="32987" y="105476"/>
                        <a:pt x="51720" y="105476"/>
                      </a:cubicBezTo>
                      <a:lnTo>
                        <a:pt x="51720" y="105476"/>
                      </a:lnTo>
                      <a:lnTo>
                        <a:pt x="51720" y="768470"/>
                      </a:lnTo>
                      <a:cubicBezTo>
                        <a:pt x="51720" y="822227"/>
                        <a:pt x="95702" y="866209"/>
                        <a:pt x="149459" y="866209"/>
                      </a:cubicBezTo>
                      <a:lnTo>
                        <a:pt x="177151" y="866209"/>
                      </a:lnTo>
                      <a:cubicBezTo>
                        <a:pt x="230908" y="866209"/>
                        <a:pt x="274890" y="822227"/>
                        <a:pt x="274890" y="768470"/>
                      </a:cubicBezTo>
                      <a:lnTo>
                        <a:pt x="274890" y="105476"/>
                      </a:lnTo>
                      <a:lnTo>
                        <a:pt x="274890" y="105476"/>
                      </a:lnTo>
                      <a:cubicBezTo>
                        <a:pt x="293623" y="105476"/>
                        <a:pt x="308284" y="90816"/>
                        <a:pt x="308284" y="72082"/>
                      </a:cubicBezTo>
                      <a:lnTo>
                        <a:pt x="308284" y="51720"/>
                      </a:lnTo>
                      <a:cubicBezTo>
                        <a:pt x="308284" y="32987"/>
                        <a:pt x="293623" y="18326"/>
                        <a:pt x="274890" y="18326"/>
                      </a:cubicBezTo>
                      <a:lnTo>
                        <a:pt x="51720" y="18326"/>
                      </a:lnTo>
                      <a:cubicBezTo>
                        <a:pt x="32987" y="18326"/>
                        <a:pt x="18326" y="33801"/>
                        <a:pt x="18326" y="51720"/>
                      </a:cubicBezTo>
                      <a:close/>
                    </a:path>
                  </a:pathLst>
                </a:custGeom>
                <a:noFill/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57" name="Freihandform: Form 156">
                  <a:extLst>
                    <a:ext uri="{FF2B5EF4-FFF2-40B4-BE49-F238E27FC236}">
                      <a16:creationId xmlns:a16="http://schemas.microsoft.com/office/drawing/2014/main" id="{28404231-EBB3-43A9-BF5B-0585DC7DC870}"/>
                    </a:ext>
                  </a:extLst>
                </p:cNvPr>
                <p:cNvSpPr/>
                <p:nvPr/>
              </p:nvSpPr>
              <p:spPr bwMode="gray">
                <a:xfrm>
                  <a:off x="10364124" y="4535630"/>
                  <a:ext cx="393550" cy="175584"/>
                </a:xfrm>
                <a:custGeom>
                  <a:avLst/>
                  <a:gdLst>
                    <a:gd name="connsiteX0" fmla="*/ 515979 w 529418"/>
                    <a:gd name="connsiteY0" fmla="*/ 18326 h 236201"/>
                    <a:gd name="connsiteX1" fmla="*/ 18326 w 529418"/>
                    <a:gd name="connsiteY1" fmla="*/ 222763 h 236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29418" h="236201">
                      <a:moveTo>
                        <a:pt x="515979" y="18326"/>
                      </a:moveTo>
                      <a:cubicBezTo>
                        <a:pt x="438602" y="106291"/>
                        <a:pt x="249641" y="198328"/>
                        <a:pt x="18326" y="222763"/>
                      </a:cubicBezTo>
                    </a:path>
                  </a:pathLst>
                </a:custGeom>
                <a:noFill/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</p:grpSp>
      </p:grpSp>
      <p:sp>
        <p:nvSpPr>
          <p:cNvPr id="95" name="Textfeld 94">
            <a:extLst>
              <a:ext uri="{FF2B5EF4-FFF2-40B4-BE49-F238E27FC236}">
                <a16:creationId xmlns:a16="http://schemas.microsoft.com/office/drawing/2014/main" id="{D6BFD37E-5C21-4F08-92CF-66FB95CBB689}"/>
              </a:ext>
            </a:extLst>
          </p:cNvPr>
          <p:cNvSpPr txBox="1"/>
          <p:nvPr/>
        </p:nvSpPr>
        <p:spPr>
          <a:xfrm>
            <a:off x="1250451" y="1471995"/>
            <a:ext cx="61946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cap="all" dirty="0">
                <a:solidFill>
                  <a:schemeClr val="bg1"/>
                </a:solidFill>
                <a:latin typeface="+mj-lt"/>
              </a:rPr>
              <a:t>Nutzung patentierter Forschungsdaten</a:t>
            </a:r>
          </a:p>
        </p:txBody>
      </p:sp>
    </p:spTree>
    <p:extLst>
      <p:ext uri="{BB962C8B-B14F-4D97-AF65-F5344CB8AC3E}">
        <p14:creationId xmlns:p14="http://schemas.microsoft.com/office/powerpoint/2010/main" val="407714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" dur="500" tmFilter="0, 0; .2, .5; .8, .5; 1, 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9" dur="250" autoRev="1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1" dur="1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51" dur="25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6" grpId="0"/>
          <p:bldP spid="5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" dur="500" tmFilter="0, 0; .2, .5; .8, .5; 1, 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9" dur="250" autoRev="1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1" dur="1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25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6" grpId="0"/>
          <p:bldP spid="57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G">
            <a:extLst>
              <a:ext uri="{FF2B5EF4-FFF2-40B4-BE49-F238E27FC236}">
                <a16:creationId xmlns:a16="http://schemas.microsoft.com/office/drawing/2014/main" id="{73E493CF-B1A6-4041-A03D-ACE968EFC118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4" name="Titel">
            <a:extLst>
              <a:ext uri="{FF2B5EF4-FFF2-40B4-BE49-F238E27FC236}">
                <a16:creationId xmlns:a16="http://schemas.microsoft.com/office/drawing/2014/main" id="{809657D9-B422-4A7B-8CCD-820F8126C10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Zusammenfassung</a:t>
            </a:r>
            <a:br>
              <a:rPr lang="de-DE" dirty="0"/>
            </a:br>
            <a:endParaRPr lang="de-DE" dirty="0"/>
          </a:p>
        </p:txBody>
      </p:sp>
      <p:sp>
        <p:nvSpPr>
          <p:cNvPr id="349" name="Inhalt 6">
            <a:extLst>
              <a:ext uri="{FF2B5EF4-FFF2-40B4-BE49-F238E27FC236}">
                <a16:creationId xmlns:a16="http://schemas.microsoft.com/office/drawing/2014/main" id="{B5A98995-31FA-4F99-933B-B44E997AAF1F}"/>
              </a:ext>
            </a:extLst>
          </p:cNvPr>
          <p:cNvSpPr txBox="1">
            <a:spLocks/>
          </p:cNvSpPr>
          <p:nvPr/>
        </p:nvSpPr>
        <p:spPr bwMode="gray">
          <a:xfrm>
            <a:off x="1362439" y="3474086"/>
            <a:ext cx="2556000" cy="648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Nicht kommerzieller wissenschaft-licher Forschung ist die Verviel-fältigung, Verbreitung und öffentliche Zugänglichmachung von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bis zu 15 Prozent eines Werkes</a:t>
            </a:r>
            <a:r>
              <a:rPr lang="de-DE" sz="1200" dirty="0">
                <a:solidFill>
                  <a:schemeClr val="bg1"/>
                </a:solidFill>
              </a:rPr>
              <a:t> gestattet.</a:t>
            </a:r>
          </a:p>
        </p:txBody>
      </p:sp>
      <p:cxnSp>
        <p:nvCxnSpPr>
          <p:cNvPr id="350" name="Gerader Verbinder 6">
            <a:extLst>
              <a:ext uri="{FF2B5EF4-FFF2-40B4-BE49-F238E27FC236}">
                <a16:creationId xmlns:a16="http://schemas.microsoft.com/office/drawing/2014/main" id="{C04C308C-9EE3-4713-8F2E-94BAF4F08438}"/>
              </a:ext>
            </a:extLst>
          </p:cNvPr>
          <p:cNvCxnSpPr>
            <a:cxnSpLocks/>
          </p:cNvCxnSpPr>
          <p:nvPr/>
        </p:nvCxnSpPr>
        <p:spPr bwMode="gray">
          <a:xfrm flipV="1">
            <a:off x="1362439" y="3474086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3" name="Inhalt 5">
            <a:extLst>
              <a:ext uri="{FF2B5EF4-FFF2-40B4-BE49-F238E27FC236}">
                <a16:creationId xmlns:a16="http://schemas.microsoft.com/office/drawing/2014/main" id="{6BA82DDF-00E4-4A9B-997C-B14647A34F64}"/>
              </a:ext>
            </a:extLst>
          </p:cNvPr>
          <p:cNvSpPr txBox="1">
            <a:spLocks/>
          </p:cNvSpPr>
          <p:nvPr/>
        </p:nvSpPr>
        <p:spPr bwMode="gray">
          <a:xfrm>
            <a:off x="9057075" y="2155165"/>
            <a:ext cx="2628000" cy="648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Werke, Lichtbilder sowie Daten-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banken sind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nach Ablauf der jeweiligen Schutzfristen gemeinfrei </a:t>
            </a:r>
            <a:r>
              <a:rPr lang="de-DE" sz="1200" dirty="0">
                <a:solidFill>
                  <a:schemeClr val="bg1"/>
                </a:solidFill>
              </a:rPr>
              <a:t>und können ohne urheberrechtliche Restriktionen genutzt werden.</a:t>
            </a:r>
          </a:p>
        </p:txBody>
      </p:sp>
      <p:sp>
        <p:nvSpPr>
          <p:cNvPr id="322" name="Inhalt 4">
            <a:extLst>
              <a:ext uri="{FF2B5EF4-FFF2-40B4-BE49-F238E27FC236}">
                <a16:creationId xmlns:a16="http://schemas.microsoft.com/office/drawing/2014/main" id="{3BBE895F-F8A1-4263-9157-0B31B38818F4}"/>
              </a:ext>
            </a:extLst>
          </p:cNvPr>
          <p:cNvSpPr txBox="1">
            <a:spLocks/>
          </p:cNvSpPr>
          <p:nvPr/>
        </p:nvSpPr>
        <p:spPr bwMode="gray">
          <a:xfrm>
            <a:off x="5203757" y="2155165"/>
            <a:ext cx="2592000" cy="648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Ein Verstoß gegen die Bedingungen einer CC‐Lizenz hat deren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Unwirk-samkeit und künftige rechtsver-letzende Nutzung </a:t>
            </a:r>
            <a:r>
              <a:rPr lang="de-DE" sz="1200" dirty="0">
                <a:solidFill>
                  <a:schemeClr val="bg1"/>
                </a:solidFill>
              </a:rPr>
              <a:t>zur Folge.</a:t>
            </a:r>
          </a:p>
        </p:txBody>
      </p:sp>
      <p:cxnSp>
        <p:nvCxnSpPr>
          <p:cNvPr id="323" name="Gerader Verbinder 4">
            <a:extLst>
              <a:ext uri="{FF2B5EF4-FFF2-40B4-BE49-F238E27FC236}">
                <a16:creationId xmlns:a16="http://schemas.microsoft.com/office/drawing/2014/main" id="{FE41C667-E72C-4E00-B9D4-C27BC42A7EF8}"/>
              </a:ext>
            </a:extLst>
          </p:cNvPr>
          <p:cNvCxnSpPr>
            <a:cxnSpLocks/>
          </p:cNvCxnSpPr>
          <p:nvPr/>
        </p:nvCxnSpPr>
        <p:spPr bwMode="gray">
          <a:xfrm flipV="1">
            <a:off x="5203757" y="2155165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8" name="Inhalt 3">
            <a:extLst>
              <a:ext uri="{FF2B5EF4-FFF2-40B4-BE49-F238E27FC236}">
                <a16:creationId xmlns:a16="http://schemas.microsoft.com/office/drawing/2014/main" id="{37578C37-8049-483F-9993-B6F370B23DAD}"/>
              </a:ext>
            </a:extLst>
          </p:cNvPr>
          <p:cNvSpPr txBox="1">
            <a:spLocks/>
          </p:cNvSpPr>
          <p:nvPr/>
        </p:nvSpPr>
        <p:spPr bwMode="gray">
          <a:xfrm>
            <a:off x="5203757" y="3474086"/>
            <a:ext cx="2592000" cy="648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Die Vervielfältigung von Forschungs-daten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im (elektronischen) Bestand von Bibliotheken und Archiven </a:t>
            </a:r>
            <a:r>
              <a:rPr lang="de-DE" sz="1200" dirty="0">
                <a:solidFill>
                  <a:schemeClr val="bg1"/>
                </a:solidFill>
              </a:rPr>
              <a:t>(z.B.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Repositorien) </a:t>
            </a:r>
            <a:r>
              <a:rPr lang="de-DE" sz="1200" dirty="0">
                <a:solidFill>
                  <a:schemeClr val="bg1"/>
                </a:solidFill>
              </a:rPr>
              <a:t>ist möglich. </a:t>
            </a:r>
          </a:p>
        </p:txBody>
      </p:sp>
      <p:cxnSp>
        <p:nvCxnSpPr>
          <p:cNvPr id="299" name="Gerader Verbinder 3">
            <a:extLst>
              <a:ext uri="{FF2B5EF4-FFF2-40B4-BE49-F238E27FC236}">
                <a16:creationId xmlns:a16="http://schemas.microsoft.com/office/drawing/2014/main" id="{4AB0B743-BDE3-4AEF-8946-F8C97ADA73B7}"/>
              </a:ext>
            </a:extLst>
          </p:cNvPr>
          <p:cNvCxnSpPr>
            <a:cxnSpLocks/>
          </p:cNvCxnSpPr>
          <p:nvPr/>
        </p:nvCxnSpPr>
        <p:spPr bwMode="gray">
          <a:xfrm flipV="1">
            <a:off x="5203757" y="3474086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Inhalt 2">
            <a:extLst>
              <a:ext uri="{FF2B5EF4-FFF2-40B4-BE49-F238E27FC236}">
                <a16:creationId xmlns:a16="http://schemas.microsoft.com/office/drawing/2014/main" id="{0C7F947C-577D-49B3-A8DB-BDEFEB44AC42}"/>
              </a:ext>
            </a:extLst>
          </p:cNvPr>
          <p:cNvSpPr txBox="1">
            <a:spLocks/>
          </p:cNvSpPr>
          <p:nvPr/>
        </p:nvSpPr>
        <p:spPr bwMode="gray">
          <a:xfrm>
            <a:off x="1350440" y="4793008"/>
            <a:ext cx="2592000" cy="648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Eine Ausnahme vom Patentschutz 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ist das sog.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Versuchsprivileg</a:t>
            </a:r>
            <a:r>
              <a:rPr lang="de-DE" sz="1200" dirty="0">
                <a:solidFill>
                  <a:schemeClr val="bg1"/>
                </a:solidFill>
              </a:rPr>
              <a:t>, das Handlungen zu Versuchszwecken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ohne Zustimmung der Patent-inhaberin / des Patentinhabers</a:t>
            </a:r>
            <a:r>
              <a:rPr lang="de-DE" sz="1200" dirty="0">
                <a:solidFill>
                  <a:schemeClr val="bg1"/>
                </a:solidFill>
              </a:rPr>
              <a:t> erlaubt.</a:t>
            </a:r>
          </a:p>
        </p:txBody>
      </p:sp>
      <p:cxnSp>
        <p:nvCxnSpPr>
          <p:cNvPr id="253" name="Gerader Verbinder 2">
            <a:extLst>
              <a:ext uri="{FF2B5EF4-FFF2-40B4-BE49-F238E27FC236}">
                <a16:creationId xmlns:a16="http://schemas.microsoft.com/office/drawing/2014/main" id="{1FBFE3CD-521B-451A-BABB-385490C156C6}"/>
              </a:ext>
            </a:extLst>
          </p:cNvPr>
          <p:cNvCxnSpPr>
            <a:cxnSpLocks/>
          </p:cNvCxnSpPr>
          <p:nvPr/>
        </p:nvCxnSpPr>
        <p:spPr bwMode="gray">
          <a:xfrm flipV="1">
            <a:off x="1350440" y="4793008"/>
            <a:ext cx="0" cy="104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Inhalt 7">
            <a:extLst>
              <a:ext uri="{FF2B5EF4-FFF2-40B4-BE49-F238E27FC236}">
                <a16:creationId xmlns:a16="http://schemas.microsoft.com/office/drawing/2014/main" id="{B00B0512-4FEF-40EF-9473-8866DDAF680F}"/>
              </a:ext>
            </a:extLst>
          </p:cNvPr>
          <p:cNvSpPr txBox="1">
            <a:spLocks/>
          </p:cNvSpPr>
          <p:nvPr/>
        </p:nvSpPr>
        <p:spPr bwMode="gray">
          <a:xfrm>
            <a:off x="9057074" y="3474086"/>
            <a:ext cx="2750201" cy="648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Die Vervielfältigung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wesentlicher </a:t>
            </a:r>
            <a:br>
              <a:rPr lang="de-DE" sz="1200" dirty="0">
                <a:solidFill>
                  <a:schemeClr val="accent1"/>
                </a:solidFill>
                <a:latin typeface="+mj-lt"/>
              </a:rPr>
            </a:br>
            <a:r>
              <a:rPr lang="de-DE" sz="1200" dirty="0">
                <a:solidFill>
                  <a:schemeClr val="accent1"/>
                </a:solidFill>
                <a:latin typeface="+mj-lt"/>
              </a:rPr>
              <a:t>Teile einer Datenbank</a:t>
            </a:r>
            <a:r>
              <a:rPr lang="de-DE" sz="1200" dirty="0">
                <a:solidFill>
                  <a:schemeClr val="bg1"/>
                </a:solidFill>
              </a:rPr>
              <a:t> (i.d.R. max. 15 Prozent) zu Zwecken nichtkommerzieller wissenschaftlichen Forschung ist zulässig.</a:t>
            </a:r>
          </a:p>
        </p:txBody>
      </p:sp>
      <p:sp>
        <p:nvSpPr>
          <p:cNvPr id="8" name="Inhalt 1">
            <a:extLst>
              <a:ext uri="{FF2B5EF4-FFF2-40B4-BE49-F238E27FC236}">
                <a16:creationId xmlns:a16="http://schemas.microsoft.com/office/drawing/2014/main" id="{76427FAD-1363-45B1-B836-BEEF1D623693}"/>
              </a:ext>
            </a:extLst>
          </p:cNvPr>
          <p:cNvSpPr txBox="1">
            <a:spLocks/>
          </p:cNvSpPr>
          <p:nvPr/>
        </p:nvSpPr>
        <p:spPr bwMode="gray">
          <a:xfrm>
            <a:off x="1350441" y="2155165"/>
            <a:ext cx="2592000" cy="648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Bei urheberrechtlich geschützten Forschungsdaten ist entscheidend, 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ob die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Nutzungsmöglichkeiten </a:t>
            </a:r>
            <a:br>
              <a:rPr lang="de-DE" sz="1200" dirty="0">
                <a:solidFill>
                  <a:schemeClr val="accent1"/>
                </a:solidFill>
                <a:latin typeface="+mj-lt"/>
              </a:rPr>
            </a:br>
            <a:r>
              <a:rPr lang="de-DE" sz="1200" dirty="0">
                <a:solidFill>
                  <a:schemeClr val="accent1"/>
                </a:solidFill>
                <a:latin typeface="+mj-lt"/>
              </a:rPr>
              <a:t>durch die berechtigte Person eingeräumt </a:t>
            </a:r>
            <a:r>
              <a:rPr lang="de-DE" sz="1200" dirty="0">
                <a:solidFill>
                  <a:schemeClr val="bg1"/>
                </a:solidFill>
              </a:rPr>
              <a:t>wurden.</a:t>
            </a:r>
          </a:p>
        </p:txBody>
      </p:sp>
      <p:cxnSp>
        <p:nvCxnSpPr>
          <p:cNvPr id="9" name="Gerader Verbinder 1">
            <a:extLst>
              <a:ext uri="{FF2B5EF4-FFF2-40B4-BE49-F238E27FC236}">
                <a16:creationId xmlns:a16="http://schemas.microsoft.com/office/drawing/2014/main" id="{9D12F53E-8B7B-49A9-8136-67C0AEA3ACD6}"/>
              </a:ext>
            </a:extLst>
          </p:cNvPr>
          <p:cNvCxnSpPr>
            <a:cxnSpLocks/>
          </p:cNvCxnSpPr>
          <p:nvPr/>
        </p:nvCxnSpPr>
        <p:spPr bwMode="gray">
          <a:xfrm flipV="1">
            <a:off x="1350441" y="2155165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8" name="Logo">
            <a:hlinkClick r:id="" action="ppaction://noaction"/>
            <a:extLst>
              <a:ext uri="{FF2B5EF4-FFF2-40B4-BE49-F238E27FC236}">
                <a16:creationId xmlns:a16="http://schemas.microsoft.com/office/drawing/2014/main" id="{96933BB3-5E17-49BF-9D29-B45C184FFF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96" name="WEITER">
            <a:extLst>
              <a:ext uri="{FF2B5EF4-FFF2-40B4-BE49-F238E27FC236}">
                <a16:creationId xmlns:a16="http://schemas.microsoft.com/office/drawing/2014/main" id="{C2F1A11D-B522-417A-95AC-FD72F8E129A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97" name="Ellipse 96">
              <a:extLst>
                <a:ext uri="{FF2B5EF4-FFF2-40B4-BE49-F238E27FC236}">
                  <a16:creationId xmlns:a16="http://schemas.microsoft.com/office/drawing/2014/main" id="{DCAACCF7-308F-4A3F-B94F-DDC5181F779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99" name="Gruppieren 98">
              <a:extLst>
                <a:ext uri="{FF2B5EF4-FFF2-40B4-BE49-F238E27FC236}">
                  <a16:creationId xmlns:a16="http://schemas.microsoft.com/office/drawing/2014/main" id="{D6ED0BB8-EC4F-45E8-B7E7-5F479EF9ADE9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106" name="Gerader Verbinder 105">
                <a:extLst>
                  <a:ext uri="{FF2B5EF4-FFF2-40B4-BE49-F238E27FC236}">
                    <a16:creationId xmlns:a16="http://schemas.microsoft.com/office/drawing/2014/main" id="{E60FB887-6104-4785-8C48-994ED3F329E5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Gerader Verbinder 106">
                <a:extLst>
                  <a:ext uri="{FF2B5EF4-FFF2-40B4-BE49-F238E27FC236}">
                    <a16:creationId xmlns:a16="http://schemas.microsoft.com/office/drawing/2014/main" id="{D23CB265-D64F-4D32-B92A-3E2947C1D6EB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40" name="Gerader Verbinder 4">
            <a:extLst>
              <a:ext uri="{FF2B5EF4-FFF2-40B4-BE49-F238E27FC236}">
                <a16:creationId xmlns:a16="http://schemas.microsoft.com/office/drawing/2014/main" id="{276E17AC-415D-4550-8880-CB1CE3A33740}"/>
              </a:ext>
            </a:extLst>
          </p:cNvPr>
          <p:cNvCxnSpPr>
            <a:cxnSpLocks/>
          </p:cNvCxnSpPr>
          <p:nvPr/>
        </p:nvCxnSpPr>
        <p:spPr bwMode="gray">
          <a:xfrm flipV="1">
            <a:off x="9057075" y="2155165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Gerader Verbinder 3">
            <a:extLst>
              <a:ext uri="{FF2B5EF4-FFF2-40B4-BE49-F238E27FC236}">
                <a16:creationId xmlns:a16="http://schemas.microsoft.com/office/drawing/2014/main" id="{E634E5B0-47CF-4179-BF07-4FB18C7F9E38}"/>
              </a:ext>
            </a:extLst>
          </p:cNvPr>
          <p:cNvCxnSpPr>
            <a:cxnSpLocks/>
          </p:cNvCxnSpPr>
          <p:nvPr/>
        </p:nvCxnSpPr>
        <p:spPr bwMode="gray">
          <a:xfrm flipV="1">
            <a:off x="9057075" y="3474086"/>
            <a:ext cx="0" cy="864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36273722-A4C0-49E0-B06E-A21B72E4895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99655" y="4998433"/>
            <a:ext cx="489923" cy="540000"/>
            <a:chOff x="10138892" y="2931763"/>
            <a:chExt cx="710812" cy="783467"/>
          </a:xfrm>
        </p:grpSpPr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5E57C075-2693-4644-ABC2-0B1065A32B41}"/>
                </a:ext>
              </a:extLst>
            </p:cNvPr>
            <p:cNvSpPr/>
            <p:nvPr/>
          </p:nvSpPr>
          <p:spPr bwMode="gray">
            <a:xfrm>
              <a:off x="10138892" y="3321680"/>
              <a:ext cx="708390" cy="393550"/>
            </a:xfrm>
            <a:custGeom>
              <a:avLst/>
              <a:gdLst>
                <a:gd name="connsiteX0" fmla="*/ 873540 w 952952"/>
                <a:gd name="connsiteY0" fmla="*/ 18326 h 529418"/>
                <a:gd name="connsiteX1" fmla="*/ 937884 w 952952"/>
                <a:gd name="connsiteY1" fmla="*/ 18326 h 529418"/>
                <a:gd name="connsiteX2" fmla="*/ 937884 w 952952"/>
                <a:gd name="connsiteY2" fmla="*/ 449191 h 529418"/>
                <a:gd name="connsiteX3" fmla="*/ 868653 w 952952"/>
                <a:gd name="connsiteY3" fmla="*/ 518422 h 529418"/>
                <a:gd name="connsiteX4" fmla="*/ 87558 w 952952"/>
                <a:gd name="connsiteY4" fmla="*/ 518422 h 529418"/>
                <a:gd name="connsiteX5" fmla="*/ 18326 w 952952"/>
                <a:gd name="connsiteY5" fmla="*/ 449191 h 529418"/>
                <a:gd name="connsiteX6" fmla="*/ 18326 w 952952"/>
                <a:gd name="connsiteY6" fmla="*/ 18326 h 529418"/>
                <a:gd name="connsiteX7" fmla="*/ 82671 w 952952"/>
                <a:gd name="connsiteY7" fmla="*/ 18326 h 52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952" h="529418">
                  <a:moveTo>
                    <a:pt x="873540" y="18326"/>
                  </a:moveTo>
                  <a:lnTo>
                    <a:pt x="937884" y="18326"/>
                  </a:lnTo>
                  <a:lnTo>
                    <a:pt x="937884" y="449191"/>
                  </a:lnTo>
                  <a:cubicBezTo>
                    <a:pt x="937884" y="487472"/>
                    <a:pt x="906934" y="518422"/>
                    <a:pt x="868653" y="518422"/>
                  </a:cubicBezTo>
                  <a:lnTo>
                    <a:pt x="87558" y="518422"/>
                  </a:lnTo>
                  <a:cubicBezTo>
                    <a:pt x="49277" y="518422"/>
                    <a:pt x="18326" y="487472"/>
                    <a:pt x="18326" y="449191"/>
                  </a:cubicBezTo>
                  <a:lnTo>
                    <a:pt x="18326" y="18326"/>
                  </a:lnTo>
                  <a:lnTo>
                    <a:pt x="82671" y="18326"/>
                  </a:lnTo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91CD1A96-BD33-4CA7-843E-072F8E1E1DDA}"/>
                </a:ext>
              </a:extLst>
            </p:cNvPr>
            <p:cNvSpPr/>
            <p:nvPr/>
          </p:nvSpPr>
          <p:spPr bwMode="gray">
            <a:xfrm>
              <a:off x="10211548" y="3192716"/>
              <a:ext cx="163475" cy="466205"/>
            </a:xfrm>
            <a:custGeom>
              <a:avLst/>
              <a:gdLst>
                <a:gd name="connsiteX0" fmla="*/ 181224 w 219912"/>
                <a:gd name="connsiteY0" fmla="*/ 90816 h 627156"/>
                <a:gd name="connsiteX1" fmla="*/ 181224 w 219912"/>
                <a:gd name="connsiteY1" fmla="*/ 542857 h 627156"/>
                <a:gd name="connsiteX2" fmla="*/ 113621 w 219912"/>
                <a:gd name="connsiteY2" fmla="*/ 610460 h 627156"/>
                <a:gd name="connsiteX3" fmla="*/ 113621 w 219912"/>
                <a:gd name="connsiteY3" fmla="*/ 610460 h 627156"/>
                <a:gd name="connsiteX4" fmla="*/ 46019 w 219912"/>
                <a:gd name="connsiteY4" fmla="*/ 542857 h 627156"/>
                <a:gd name="connsiteX5" fmla="*/ 46019 w 219912"/>
                <a:gd name="connsiteY5" fmla="*/ 90816 h 627156"/>
                <a:gd name="connsiteX6" fmla="*/ 41946 w 219912"/>
                <a:gd name="connsiteY6" fmla="*/ 90816 h 627156"/>
                <a:gd name="connsiteX7" fmla="*/ 18326 w 219912"/>
                <a:gd name="connsiteY7" fmla="*/ 67195 h 627156"/>
                <a:gd name="connsiteX8" fmla="*/ 18326 w 219912"/>
                <a:gd name="connsiteY8" fmla="*/ 18326 h 627156"/>
                <a:gd name="connsiteX9" fmla="*/ 209731 w 219912"/>
                <a:gd name="connsiteY9" fmla="*/ 18326 h 627156"/>
                <a:gd name="connsiteX10" fmla="*/ 209731 w 219912"/>
                <a:gd name="connsiteY10" fmla="*/ 67195 h 627156"/>
                <a:gd name="connsiteX11" fmla="*/ 186111 w 219912"/>
                <a:gd name="connsiteY11" fmla="*/ 90816 h 627156"/>
                <a:gd name="connsiteX12" fmla="*/ 113621 w 219912"/>
                <a:gd name="connsiteY12" fmla="*/ 90816 h 627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9912" h="627156">
                  <a:moveTo>
                    <a:pt x="181224" y="90816"/>
                  </a:moveTo>
                  <a:lnTo>
                    <a:pt x="181224" y="542857"/>
                  </a:lnTo>
                  <a:cubicBezTo>
                    <a:pt x="181224" y="580324"/>
                    <a:pt x="151088" y="610460"/>
                    <a:pt x="113621" y="610460"/>
                  </a:cubicBezTo>
                  <a:lnTo>
                    <a:pt x="113621" y="610460"/>
                  </a:lnTo>
                  <a:cubicBezTo>
                    <a:pt x="76155" y="610460"/>
                    <a:pt x="46019" y="580324"/>
                    <a:pt x="46019" y="542857"/>
                  </a:cubicBezTo>
                  <a:lnTo>
                    <a:pt x="46019" y="90816"/>
                  </a:lnTo>
                  <a:lnTo>
                    <a:pt x="41946" y="90816"/>
                  </a:lnTo>
                  <a:cubicBezTo>
                    <a:pt x="28914" y="90816"/>
                    <a:pt x="18326" y="80227"/>
                    <a:pt x="18326" y="67195"/>
                  </a:cubicBezTo>
                  <a:lnTo>
                    <a:pt x="18326" y="18326"/>
                  </a:lnTo>
                  <a:lnTo>
                    <a:pt x="209731" y="18326"/>
                  </a:lnTo>
                  <a:lnTo>
                    <a:pt x="209731" y="67195"/>
                  </a:lnTo>
                  <a:cubicBezTo>
                    <a:pt x="209731" y="80227"/>
                    <a:pt x="199143" y="90816"/>
                    <a:pt x="186111" y="90816"/>
                  </a:cubicBezTo>
                  <a:lnTo>
                    <a:pt x="113621" y="90816"/>
                  </a:lnTo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C5080162-B3A0-46EC-AA45-8734EB7011E5}"/>
                </a:ext>
              </a:extLst>
            </p:cNvPr>
            <p:cNvSpPr/>
            <p:nvPr/>
          </p:nvSpPr>
          <p:spPr bwMode="gray">
            <a:xfrm>
              <a:off x="10408928" y="3192716"/>
              <a:ext cx="163475" cy="466205"/>
            </a:xfrm>
            <a:custGeom>
              <a:avLst/>
              <a:gdLst>
                <a:gd name="connsiteX0" fmla="*/ 182038 w 219912"/>
                <a:gd name="connsiteY0" fmla="*/ 90816 h 627156"/>
                <a:gd name="connsiteX1" fmla="*/ 182038 w 219912"/>
                <a:gd name="connsiteY1" fmla="*/ 542857 h 627156"/>
                <a:gd name="connsiteX2" fmla="*/ 114436 w 219912"/>
                <a:gd name="connsiteY2" fmla="*/ 610460 h 627156"/>
                <a:gd name="connsiteX3" fmla="*/ 114436 w 219912"/>
                <a:gd name="connsiteY3" fmla="*/ 610460 h 627156"/>
                <a:gd name="connsiteX4" fmla="*/ 46833 w 219912"/>
                <a:gd name="connsiteY4" fmla="*/ 542857 h 627156"/>
                <a:gd name="connsiteX5" fmla="*/ 46833 w 219912"/>
                <a:gd name="connsiteY5" fmla="*/ 90816 h 627156"/>
                <a:gd name="connsiteX6" fmla="*/ 41946 w 219912"/>
                <a:gd name="connsiteY6" fmla="*/ 90816 h 627156"/>
                <a:gd name="connsiteX7" fmla="*/ 18326 w 219912"/>
                <a:gd name="connsiteY7" fmla="*/ 67195 h 627156"/>
                <a:gd name="connsiteX8" fmla="*/ 18326 w 219912"/>
                <a:gd name="connsiteY8" fmla="*/ 18326 h 627156"/>
                <a:gd name="connsiteX9" fmla="*/ 208916 w 219912"/>
                <a:gd name="connsiteY9" fmla="*/ 18326 h 627156"/>
                <a:gd name="connsiteX10" fmla="*/ 208916 w 219912"/>
                <a:gd name="connsiteY10" fmla="*/ 67195 h 627156"/>
                <a:gd name="connsiteX11" fmla="*/ 185296 w 219912"/>
                <a:gd name="connsiteY11" fmla="*/ 90816 h 627156"/>
                <a:gd name="connsiteX12" fmla="*/ 112807 w 219912"/>
                <a:gd name="connsiteY12" fmla="*/ 90816 h 627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9912" h="627156">
                  <a:moveTo>
                    <a:pt x="182038" y="90816"/>
                  </a:moveTo>
                  <a:lnTo>
                    <a:pt x="182038" y="542857"/>
                  </a:lnTo>
                  <a:cubicBezTo>
                    <a:pt x="182038" y="580324"/>
                    <a:pt x="151902" y="610460"/>
                    <a:pt x="114436" y="610460"/>
                  </a:cubicBezTo>
                  <a:lnTo>
                    <a:pt x="114436" y="610460"/>
                  </a:lnTo>
                  <a:cubicBezTo>
                    <a:pt x="76969" y="610460"/>
                    <a:pt x="46833" y="580324"/>
                    <a:pt x="46833" y="542857"/>
                  </a:cubicBezTo>
                  <a:lnTo>
                    <a:pt x="46833" y="90816"/>
                  </a:lnTo>
                  <a:lnTo>
                    <a:pt x="41946" y="90816"/>
                  </a:lnTo>
                  <a:cubicBezTo>
                    <a:pt x="28914" y="90816"/>
                    <a:pt x="18326" y="80227"/>
                    <a:pt x="18326" y="67195"/>
                  </a:cubicBezTo>
                  <a:lnTo>
                    <a:pt x="18326" y="18326"/>
                  </a:lnTo>
                  <a:lnTo>
                    <a:pt x="208916" y="18326"/>
                  </a:lnTo>
                  <a:lnTo>
                    <a:pt x="208916" y="67195"/>
                  </a:lnTo>
                  <a:cubicBezTo>
                    <a:pt x="208916" y="80227"/>
                    <a:pt x="198328" y="90816"/>
                    <a:pt x="185296" y="90816"/>
                  </a:cubicBezTo>
                  <a:lnTo>
                    <a:pt x="112807" y="90816"/>
                  </a:lnTo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D441E431-D4F7-4A73-B793-3DE65506773E}"/>
                </a:ext>
              </a:extLst>
            </p:cNvPr>
            <p:cNvSpPr/>
            <p:nvPr/>
          </p:nvSpPr>
          <p:spPr bwMode="gray">
            <a:xfrm>
              <a:off x="10606309" y="3192716"/>
              <a:ext cx="163475" cy="466205"/>
            </a:xfrm>
            <a:custGeom>
              <a:avLst/>
              <a:gdLst>
                <a:gd name="connsiteX0" fmla="*/ 182038 w 219912"/>
                <a:gd name="connsiteY0" fmla="*/ 90816 h 627156"/>
                <a:gd name="connsiteX1" fmla="*/ 182038 w 219912"/>
                <a:gd name="connsiteY1" fmla="*/ 542857 h 627156"/>
                <a:gd name="connsiteX2" fmla="*/ 114436 w 219912"/>
                <a:gd name="connsiteY2" fmla="*/ 610460 h 627156"/>
                <a:gd name="connsiteX3" fmla="*/ 114436 w 219912"/>
                <a:gd name="connsiteY3" fmla="*/ 610460 h 627156"/>
                <a:gd name="connsiteX4" fmla="*/ 46833 w 219912"/>
                <a:gd name="connsiteY4" fmla="*/ 542857 h 627156"/>
                <a:gd name="connsiteX5" fmla="*/ 46833 w 219912"/>
                <a:gd name="connsiteY5" fmla="*/ 90816 h 627156"/>
                <a:gd name="connsiteX6" fmla="*/ 41946 w 219912"/>
                <a:gd name="connsiteY6" fmla="*/ 90816 h 627156"/>
                <a:gd name="connsiteX7" fmla="*/ 18326 w 219912"/>
                <a:gd name="connsiteY7" fmla="*/ 67195 h 627156"/>
                <a:gd name="connsiteX8" fmla="*/ 18326 w 219912"/>
                <a:gd name="connsiteY8" fmla="*/ 18326 h 627156"/>
                <a:gd name="connsiteX9" fmla="*/ 208916 w 219912"/>
                <a:gd name="connsiteY9" fmla="*/ 18326 h 627156"/>
                <a:gd name="connsiteX10" fmla="*/ 208916 w 219912"/>
                <a:gd name="connsiteY10" fmla="*/ 67195 h 627156"/>
                <a:gd name="connsiteX11" fmla="*/ 185296 w 219912"/>
                <a:gd name="connsiteY11" fmla="*/ 90816 h 627156"/>
                <a:gd name="connsiteX12" fmla="*/ 112807 w 219912"/>
                <a:gd name="connsiteY12" fmla="*/ 90816 h 627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9912" h="627156">
                  <a:moveTo>
                    <a:pt x="182038" y="90816"/>
                  </a:moveTo>
                  <a:lnTo>
                    <a:pt x="182038" y="542857"/>
                  </a:lnTo>
                  <a:cubicBezTo>
                    <a:pt x="182038" y="580324"/>
                    <a:pt x="151902" y="610460"/>
                    <a:pt x="114436" y="610460"/>
                  </a:cubicBezTo>
                  <a:lnTo>
                    <a:pt x="114436" y="610460"/>
                  </a:lnTo>
                  <a:cubicBezTo>
                    <a:pt x="76969" y="610460"/>
                    <a:pt x="46833" y="580324"/>
                    <a:pt x="46833" y="542857"/>
                  </a:cubicBezTo>
                  <a:lnTo>
                    <a:pt x="46833" y="90816"/>
                  </a:lnTo>
                  <a:lnTo>
                    <a:pt x="41946" y="90816"/>
                  </a:lnTo>
                  <a:cubicBezTo>
                    <a:pt x="28914" y="90816"/>
                    <a:pt x="18326" y="80227"/>
                    <a:pt x="18326" y="67195"/>
                  </a:cubicBezTo>
                  <a:lnTo>
                    <a:pt x="18326" y="18326"/>
                  </a:lnTo>
                  <a:lnTo>
                    <a:pt x="208916" y="18326"/>
                  </a:lnTo>
                  <a:lnTo>
                    <a:pt x="208916" y="67195"/>
                  </a:lnTo>
                  <a:cubicBezTo>
                    <a:pt x="208916" y="80227"/>
                    <a:pt x="198328" y="90816"/>
                    <a:pt x="185296" y="90816"/>
                  </a:cubicBezTo>
                  <a:lnTo>
                    <a:pt x="112807" y="90816"/>
                  </a:lnTo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1DACBC42-9A32-4472-9676-5AA6671943B3}"/>
                </a:ext>
              </a:extLst>
            </p:cNvPr>
            <p:cNvSpPr/>
            <p:nvPr/>
          </p:nvSpPr>
          <p:spPr bwMode="gray">
            <a:xfrm>
              <a:off x="10546973" y="2931763"/>
              <a:ext cx="302731" cy="121092"/>
            </a:xfrm>
            <a:custGeom>
              <a:avLst/>
              <a:gdLst>
                <a:gd name="connsiteX0" fmla="*/ 18326 w 407244"/>
                <a:gd name="connsiteY0" fmla="*/ 149459 h 162897"/>
                <a:gd name="connsiteX1" fmla="*/ 19140 w 407244"/>
                <a:gd name="connsiteY1" fmla="*/ 18326 h 162897"/>
                <a:gd name="connsiteX2" fmla="*/ 345751 w 407244"/>
                <a:gd name="connsiteY2" fmla="*/ 19141 h 162897"/>
                <a:gd name="connsiteX3" fmla="*/ 392177 w 407244"/>
                <a:gd name="connsiteY3" fmla="*/ 65566 h 162897"/>
                <a:gd name="connsiteX4" fmla="*/ 392177 w 407244"/>
                <a:gd name="connsiteY4" fmla="*/ 104662 h 162897"/>
                <a:gd name="connsiteX5" fmla="*/ 345751 w 407244"/>
                <a:gd name="connsiteY5" fmla="*/ 151088 h 162897"/>
                <a:gd name="connsiteX6" fmla="*/ 18326 w 407244"/>
                <a:gd name="connsiteY6" fmla="*/ 149459 h 162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7244" h="162897">
                  <a:moveTo>
                    <a:pt x="18326" y="149459"/>
                  </a:moveTo>
                  <a:lnTo>
                    <a:pt x="19140" y="18326"/>
                  </a:lnTo>
                  <a:lnTo>
                    <a:pt x="345751" y="19141"/>
                  </a:lnTo>
                  <a:cubicBezTo>
                    <a:pt x="371000" y="19141"/>
                    <a:pt x="392177" y="40317"/>
                    <a:pt x="392177" y="65566"/>
                  </a:cubicBezTo>
                  <a:lnTo>
                    <a:pt x="392177" y="104662"/>
                  </a:lnTo>
                  <a:cubicBezTo>
                    <a:pt x="392177" y="129911"/>
                    <a:pt x="371000" y="151088"/>
                    <a:pt x="345751" y="151088"/>
                  </a:cubicBezTo>
                  <a:lnTo>
                    <a:pt x="18326" y="149459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52967B3A-FA30-49A0-B91C-0225B6C978C8}"/>
                </a:ext>
              </a:extLst>
            </p:cNvPr>
            <p:cNvSpPr/>
            <p:nvPr/>
          </p:nvSpPr>
          <p:spPr bwMode="gray">
            <a:xfrm>
              <a:off x="10282992" y="2952348"/>
              <a:ext cx="290622" cy="78710"/>
            </a:xfrm>
            <a:custGeom>
              <a:avLst/>
              <a:gdLst>
                <a:gd name="connsiteX0" fmla="*/ 56607 w 390954"/>
                <a:gd name="connsiteY0" fmla="*/ 94888 h 105883"/>
                <a:gd name="connsiteX1" fmla="*/ 373443 w 390954"/>
                <a:gd name="connsiteY1" fmla="*/ 94888 h 105883"/>
                <a:gd name="connsiteX2" fmla="*/ 373443 w 390954"/>
                <a:gd name="connsiteY2" fmla="*/ 18326 h 105883"/>
                <a:gd name="connsiteX3" fmla="*/ 56607 w 390954"/>
                <a:gd name="connsiteY3" fmla="*/ 18326 h 105883"/>
                <a:gd name="connsiteX4" fmla="*/ 18326 w 390954"/>
                <a:gd name="connsiteY4" fmla="*/ 56607 h 105883"/>
                <a:gd name="connsiteX5" fmla="*/ 18326 w 390954"/>
                <a:gd name="connsiteY5" fmla="*/ 56607 h 105883"/>
                <a:gd name="connsiteX6" fmla="*/ 56607 w 390954"/>
                <a:gd name="connsiteY6" fmla="*/ 94888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0954" h="105883">
                  <a:moveTo>
                    <a:pt x="56607" y="94888"/>
                  </a:moveTo>
                  <a:lnTo>
                    <a:pt x="373443" y="94888"/>
                  </a:lnTo>
                  <a:lnTo>
                    <a:pt x="373443" y="18326"/>
                  </a:lnTo>
                  <a:lnTo>
                    <a:pt x="56607" y="18326"/>
                  </a:lnTo>
                  <a:cubicBezTo>
                    <a:pt x="35430" y="18326"/>
                    <a:pt x="18326" y="35430"/>
                    <a:pt x="18326" y="56607"/>
                  </a:cubicBezTo>
                  <a:lnTo>
                    <a:pt x="18326" y="56607"/>
                  </a:lnTo>
                  <a:cubicBezTo>
                    <a:pt x="18326" y="77784"/>
                    <a:pt x="35430" y="94888"/>
                    <a:pt x="56607" y="94888"/>
                  </a:cubicBez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E08585DC-733E-420D-A48D-A8F89D2F9B30}"/>
                </a:ext>
              </a:extLst>
            </p:cNvPr>
            <p:cNvSpPr/>
            <p:nvPr/>
          </p:nvSpPr>
          <p:spPr bwMode="gray">
            <a:xfrm>
              <a:off x="10247269" y="3047406"/>
              <a:ext cx="96874" cy="127147"/>
            </a:xfrm>
            <a:custGeom>
              <a:avLst/>
              <a:gdLst>
                <a:gd name="connsiteX0" fmla="*/ 114436 w 130318"/>
                <a:gd name="connsiteY0" fmla="*/ 105476 h 171042"/>
                <a:gd name="connsiteX1" fmla="*/ 66381 w 130318"/>
                <a:gd name="connsiteY1" fmla="*/ 18326 h 171042"/>
                <a:gd name="connsiteX2" fmla="*/ 18326 w 130318"/>
                <a:gd name="connsiteY2" fmla="*/ 105476 h 171042"/>
                <a:gd name="connsiteX3" fmla="*/ 66381 w 130318"/>
                <a:gd name="connsiteY3" fmla="*/ 153531 h 171042"/>
                <a:gd name="connsiteX4" fmla="*/ 66381 w 130318"/>
                <a:gd name="connsiteY4" fmla="*/ 153531 h 171042"/>
                <a:gd name="connsiteX5" fmla="*/ 66381 w 130318"/>
                <a:gd name="connsiteY5" fmla="*/ 153531 h 171042"/>
                <a:gd name="connsiteX6" fmla="*/ 66381 w 130318"/>
                <a:gd name="connsiteY6" fmla="*/ 153531 h 171042"/>
                <a:gd name="connsiteX7" fmla="*/ 66381 w 130318"/>
                <a:gd name="connsiteY7" fmla="*/ 153531 h 171042"/>
                <a:gd name="connsiteX8" fmla="*/ 114436 w 130318"/>
                <a:gd name="connsiteY8" fmla="*/ 105476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318" h="171042">
                  <a:moveTo>
                    <a:pt x="114436" y="105476"/>
                  </a:moveTo>
                  <a:cubicBezTo>
                    <a:pt x="114436" y="67195"/>
                    <a:pt x="66381" y="18326"/>
                    <a:pt x="66381" y="18326"/>
                  </a:cubicBezTo>
                  <a:cubicBezTo>
                    <a:pt x="66381" y="18326"/>
                    <a:pt x="18326" y="67195"/>
                    <a:pt x="18326" y="105476"/>
                  </a:cubicBezTo>
                  <a:cubicBezTo>
                    <a:pt x="18326" y="132355"/>
                    <a:pt x="39503" y="153531"/>
                    <a:pt x="66381" y="153531"/>
                  </a:cubicBezTo>
                  <a:lnTo>
                    <a:pt x="66381" y="153531"/>
                  </a:lnTo>
                  <a:lnTo>
                    <a:pt x="66381" y="153531"/>
                  </a:lnTo>
                  <a:lnTo>
                    <a:pt x="66381" y="153531"/>
                  </a:lnTo>
                  <a:lnTo>
                    <a:pt x="66381" y="153531"/>
                  </a:lnTo>
                  <a:cubicBezTo>
                    <a:pt x="93259" y="153531"/>
                    <a:pt x="114436" y="132355"/>
                    <a:pt x="114436" y="105476"/>
                  </a:cubicBez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sp>
        <p:nvSpPr>
          <p:cNvPr id="53" name="Freihandform: Form 52">
            <a:extLst>
              <a:ext uri="{FF2B5EF4-FFF2-40B4-BE49-F238E27FC236}">
                <a16:creationId xmlns:a16="http://schemas.microsoft.com/office/drawing/2014/main" id="{A418B2DF-E344-493D-99E4-15EB47323106}"/>
              </a:ext>
            </a:extLst>
          </p:cNvPr>
          <p:cNvSpPr>
            <a:spLocks noChangeAspect="1"/>
          </p:cNvSpPr>
          <p:nvPr/>
        </p:nvSpPr>
        <p:spPr bwMode="gray">
          <a:xfrm>
            <a:off x="8432001" y="3636086"/>
            <a:ext cx="446774" cy="540000"/>
          </a:xfrm>
          <a:custGeom>
            <a:avLst/>
            <a:gdLst>
              <a:gd name="connsiteX0" fmla="*/ 228600 w 542925"/>
              <a:gd name="connsiteY0" fmla="*/ 646367 h 676275"/>
              <a:gd name="connsiteX1" fmla="*/ 275939 w 542925"/>
              <a:gd name="connsiteY1" fmla="*/ 677894 h 676275"/>
              <a:gd name="connsiteX2" fmla="*/ 323279 w 542925"/>
              <a:gd name="connsiteY2" fmla="*/ 646367 h 676275"/>
              <a:gd name="connsiteX3" fmla="*/ 551879 w 542925"/>
              <a:gd name="connsiteY3" fmla="*/ 220694 h 676275"/>
              <a:gd name="connsiteX4" fmla="*/ 551879 w 542925"/>
              <a:gd name="connsiteY4" fmla="*/ 90678 h 676275"/>
              <a:gd name="connsiteX5" fmla="*/ 275844 w 542925"/>
              <a:gd name="connsiteY5" fmla="*/ 0 h 676275"/>
              <a:gd name="connsiteX6" fmla="*/ 0 w 542925"/>
              <a:gd name="connsiteY6" fmla="*/ 90678 h 676275"/>
              <a:gd name="connsiteX7" fmla="*/ 0 w 542925"/>
              <a:gd name="connsiteY7" fmla="*/ 220790 h 676275"/>
              <a:gd name="connsiteX8" fmla="*/ 228600 w 542925"/>
              <a:gd name="connsiteY8" fmla="*/ 646367 h 67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2925" h="676275">
                <a:moveTo>
                  <a:pt x="228600" y="646367"/>
                </a:moveTo>
                <a:lnTo>
                  <a:pt x="275939" y="677894"/>
                </a:lnTo>
                <a:lnTo>
                  <a:pt x="323279" y="646367"/>
                </a:lnTo>
                <a:cubicBezTo>
                  <a:pt x="465106" y="551783"/>
                  <a:pt x="551879" y="390239"/>
                  <a:pt x="551879" y="220694"/>
                </a:cubicBezTo>
                <a:lnTo>
                  <a:pt x="551879" y="90678"/>
                </a:lnTo>
                <a:lnTo>
                  <a:pt x="275844" y="0"/>
                </a:lnTo>
                <a:lnTo>
                  <a:pt x="0" y="90678"/>
                </a:lnTo>
                <a:lnTo>
                  <a:pt x="0" y="220790"/>
                </a:lnTo>
                <a:cubicBezTo>
                  <a:pt x="0" y="390144"/>
                  <a:pt x="86678" y="551783"/>
                  <a:pt x="228600" y="646367"/>
                </a:cubicBezTo>
                <a:close/>
              </a:path>
            </a:pathLst>
          </a:custGeom>
          <a:noFill/>
          <a:ln w="12700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lIns="0" tIns="0" rIns="0" bIns="108000" rtlCol="0" anchor="ctr"/>
          <a:lstStyle/>
          <a:p>
            <a:pPr algn="ctr"/>
            <a:r>
              <a:rPr lang="de-DE" sz="1200" dirty="0">
                <a:solidFill>
                  <a:schemeClr val="accent1"/>
                </a:solidFill>
                <a:latin typeface="+mj-lt"/>
              </a:rPr>
              <a:t>§87c</a:t>
            </a:r>
          </a:p>
        </p:txBody>
      </p:sp>
      <p:sp>
        <p:nvSpPr>
          <p:cNvPr id="54" name="Freihandform: Form 53">
            <a:extLst>
              <a:ext uri="{FF2B5EF4-FFF2-40B4-BE49-F238E27FC236}">
                <a16:creationId xmlns:a16="http://schemas.microsoft.com/office/drawing/2014/main" id="{4B01C321-DDE1-4387-96F8-573A86FFCF40}"/>
              </a:ext>
            </a:extLst>
          </p:cNvPr>
          <p:cNvSpPr>
            <a:spLocks noChangeAspect="1"/>
          </p:cNvSpPr>
          <p:nvPr/>
        </p:nvSpPr>
        <p:spPr bwMode="gray">
          <a:xfrm>
            <a:off x="4523070" y="3636086"/>
            <a:ext cx="446774" cy="540000"/>
          </a:xfrm>
          <a:custGeom>
            <a:avLst/>
            <a:gdLst>
              <a:gd name="connsiteX0" fmla="*/ 228600 w 542925"/>
              <a:gd name="connsiteY0" fmla="*/ 646367 h 676275"/>
              <a:gd name="connsiteX1" fmla="*/ 275939 w 542925"/>
              <a:gd name="connsiteY1" fmla="*/ 677894 h 676275"/>
              <a:gd name="connsiteX2" fmla="*/ 323279 w 542925"/>
              <a:gd name="connsiteY2" fmla="*/ 646367 h 676275"/>
              <a:gd name="connsiteX3" fmla="*/ 551879 w 542925"/>
              <a:gd name="connsiteY3" fmla="*/ 220694 h 676275"/>
              <a:gd name="connsiteX4" fmla="*/ 551879 w 542925"/>
              <a:gd name="connsiteY4" fmla="*/ 90678 h 676275"/>
              <a:gd name="connsiteX5" fmla="*/ 275844 w 542925"/>
              <a:gd name="connsiteY5" fmla="*/ 0 h 676275"/>
              <a:gd name="connsiteX6" fmla="*/ 0 w 542925"/>
              <a:gd name="connsiteY6" fmla="*/ 90678 h 676275"/>
              <a:gd name="connsiteX7" fmla="*/ 0 w 542925"/>
              <a:gd name="connsiteY7" fmla="*/ 220790 h 676275"/>
              <a:gd name="connsiteX8" fmla="*/ 228600 w 542925"/>
              <a:gd name="connsiteY8" fmla="*/ 646367 h 67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2925" h="676275">
                <a:moveTo>
                  <a:pt x="228600" y="646367"/>
                </a:moveTo>
                <a:lnTo>
                  <a:pt x="275939" y="677894"/>
                </a:lnTo>
                <a:lnTo>
                  <a:pt x="323279" y="646367"/>
                </a:lnTo>
                <a:cubicBezTo>
                  <a:pt x="465106" y="551783"/>
                  <a:pt x="551879" y="390239"/>
                  <a:pt x="551879" y="220694"/>
                </a:cubicBezTo>
                <a:lnTo>
                  <a:pt x="551879" y="90678"/>
                </a:lnTo>
                <a:lnTo>
                  <a:pt x="275844" y="0"/>
                </a:lnTo>
                <a:lnTo>
                  <a:pt x="0" y="90678"/>
                </a:lnTo>
                <a:lnTo>
                  <a:pt x="0" y="220790"/>
                </a:lnTo>
                <a:cubicBezTo>
                  <a:pt x="0" y="390144"/>
                  <a:pt x="86678" y="551783"/>
                  <a:pt x="228600" y="646367"/>
                </a:cubicBezTo>
                <a:close/>
              </a:path>
            </a:pathLst>
          </a:custGeom>
          <a:noFill/>
          <a:ln w="12700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lIns="0" tIns="0" rIns="0" bIns="108000" rtlCol="0" anchor="ctr"/>
          <a:lstStyle/>
          <a:p>
            <a:pPr algn="ctr"/>
            <a:r>
              <a:rPr lang="de-DE" sz="1200" dirty="0">
                <a:solidFill>
                  <a:schemeClr val="accent1"/>
                </a:solidFill>
                <a:latin typeface="+mj-lt"/>
              </a:rPr>
              <a:t>§60e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9DB72A51-838E-4801-BF5E-3F1446F8941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65665" y="3632042"/>
            <a:ext cx="557902" cy="548089"/>
            <a:chOff x="705054" y="3573997"/>
            <a:chExt cx="557902" cy="548089"/>
          </a:xfrm>
        </p:grpSpPr>
        <p:grpSp>
          <p:nvGrpSpPr>
            <p:cNvPr id="55" name="Gruppieren 54">
              <a:extLst>
                <a:ext uri="{FF2B5EF4-FFF2-40B4-BE49-F238E27FC236}">
                  <a16:creationId xmlns:a16="http://schemas.microsoft.com/office/drawing/2014/main" id="{41628B1A-2735-4AAB-BDB3-A88990EE8323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705054" y="3690086"/>
              <a:ext cx="432000" cy="432000"/>
              <a:chOff x="9196121" y="1520622"/>
              <a:chExt cx="984885" cy="984885"/>
            </a:xfrm>
          </p:grpSpPr>
          <p:pic>
            <p:nvPicPr>
              <p:cNvPr id="56" name="Welt">
                <a:extLst>
                  <a:ext uri="{FF2B5EF4-FFF2-40B4-BE49-F238E27FC236}">
                    <a16:creationId xmlns:a16="http://schemas.microsoft.com/office/drawing/2014/main" id="{CE448791-C247-4D2F-AD19-4FA44912BB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 bwMode="gray">
              <a:xfrm>
                <a:off x="9196121" y="1520622"/>
                <a:ext cx="984885" cy="984885"/>
              </a:xfrm>
              <a:prstGeom prst="rect">
                <a:avLst/>
              </a:prstGeom>
            </p:spPr>
          </p:pic>
          <p:sp>
            <p:nvSpPr>
              <p:cNvPr id="57" name="Ellipse">
                <a:extLst>
                  <a:ext uri="{FF2B5EF4-FFF2-40B4-BE49-F238E27FC236}">
                    <a16:creationId xmlns:a16="http://schemas.microsoft.com/office/drawing/2014/main" id="{0D3CF287-1FB8-4D4C-ACCE-884138C7A1D0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9196121" y="1520622"/>
                <a:ext cx="984885" cy="984885"/>
              </a:xfrm>
              <a:prstGeom prst="ellipse">
                <a:avLst/>
              </a:prstGeom>
              <a:noFill/>
              <a:ln w="12700">
                <a:solidFill>
                  <a:schemeClr val="accent4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endParaRPr lang="de-DE" dirty="0"/>
              </a:p>
            </p:txBody>
          </p:sp>
        </p:grpSp>
        <p:sp>
          <p:nvSpPr>
            <p:cNvPr id="71" name="Ellipse 70">
              <a:extLst>
                <a:ext uri="{FF2B5EF4-FFF2-40B4-BE49-F238E27FC236}">
                  <a16:creationId xmlns:a16="http://schemas.microsoft.com/office/drawing/2014/main" id="{1A818C8F-BF39-4DF5-95BD-28E3EA2D5C1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46156" y="3573997"/>
              <a:ext cx="316800" cy="316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r>
                <a:rPr lang="de-DE" sz="1200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+mj-lt"/>
                </a:rPr>
                <a:t>15</a:t>
              </a:r>
              <a:r>
                <a:rPr lang="de-DE" sz="800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+mj-lt"/>
                </a:rPr>
                <a:t>%</a:t>
              </a:r>
              <a:endParaRPr lang="de-DE" sz="1100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80" name="Gruppieren 79">
            <a:extLst>
              <a:ext uri="{FF2B5EF4-FFF2-40B4-BE49-F238E27FC236}">
                <a16:creationId xmlns:a16="http://schemas.microsoft.com/office/drawing/2014/main" id="{BE8D1BC0-8371-43D5-8C62-872AEE018EB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491516" y="2317165"/>
            <a:ext cx="509882" cy="540000"/>
            <a:chOff x="20667177" y="5378455"/>
            <a:chExt cx="1047433" cy="1109305"/>
          </a:xfrm>
        </p:grpSpPr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3CD575B3-2D3E-45AA-A883-207668D2C98B}"/>
                </a:ext>
              </a:extLst>
            </p:cNvPr>
            <p:cNvSpPr/>
            <p:nvPr/>
          </p:nvSpPr>
          <p:spPr bwMode="gray">
            <a:xfrm>
              <a:off x="21017407" y="5671642"/>
              <a:ext cx="350230" cy="333941"/>
            </a:xfrm>
            <a:custGeom>
              <a:avLst/>
              <a:gdLst>
                <a:gd name="connsiteX0" fmla="*/ 175522 w 350230"/>
                <a:gd name="connsiteY0" fmla="*/ 18326 h 333940"/>
                <a:gd name="connsiteX1" fmla="*/ 212174 w 350230"/>
                <a:gd name="connsiteY1" fmla="*/ 91630 h 333940"/>
                <a:gd name="connsiteX2" fmla="*/ 252899 w 350230"/>
                <a:gd name="connsiteY2" fmla="*/ 121766 h 333940"/>
                <a:gd name="connsiteX3" fmla="*/ 334348 w 350230"/>
                <a:gd name="connsiteY3" fmla="*/ 133983 h 333940"/>
                <a:gd name="connsiteX4" fmla="*/ 334348 w 350230"/>
                <a:gd name="connsiteY4" fmla="*/ 133983 h 333940"/>
                <a:gd name="connsiteX5" fmla="*/ 275704 w 350230"/>
                <a:gd name="connsiteY5" fmla="*/ 190998 h 333940"/>
                <a:gd name="connsiteX6" fmla="*/ 260229 w 350230"/>
                <a:gd name="connsiteY6" fmla="*/ 239052 h 333940"/>
                <a:gd name="connsiteX7" fmla="*/ 274076 w 350230"/>
                <a:gd name="connsiteY7" fmla="*/ 319687 h 333940"/>
                <a:gd name="connsiteX8" fmla="*/ 201586 w 350230"/>
                <a:gd name="connsiteY8" fmla="*/ 281406 h 333940"/>
                <a:gd name="connsiteX9" fmla="*/ 151088 w 350230"/>
                <a:gd name="connsiteY9" fmla="*/ 281406 h 333940"/>
                <a:gd name="connsiteX10" fmla="*/ 78598 w 350230"/>
                <a:gd name="connsiteY10" fmla="*/ 319687 h 333940"/>
                <a:gd name="connsiteX11" fmla="*/ 92444 w 350230"/>
                <a:gd name="connsiteY11" fmla="*/ 239052 h 333940"/>
                <a:gd name="connsiteX12" fmla="*/ 76969 w 350230"/>
                <a:gd name="connsiteY12" fmla="*/ 190998 h 333940"/>
                <a:gd name="connsiteX13" fmla="*/ 18326 w 350230"/>
                <a:gd name="connsiteY13" fmla="*/ 133983 h 333940"/>
                <a:gd name="connsiteX14" fmla="*/ 18326 w 350230"/>
                <a:gd name="connsiteY14" fmla="*/ 133983 h 333940"/>
                <a:gd name="connsiteX15" fmla="*/ 99775 w 350230"/>
                <a:gd name="connsiteY15" fmla="*/ 121766 h 333940"/>
                <a:gd name="connsiteX16" fmla="*/ 140499 w 350230"/>
                <a:gd name="connsiteY16" fmla="*/ 91630 h 333940"/>
                <a:gd name="connsiteX17" fmla="*/ 175522 w 350230"/>
                <a:gd name="connsiteY17" fmla="*/ 18326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0230" h="333940">
                  <a:moveTo>
                    <a:pt x="175522" y="18326"/>
                  </a:moveTo>
                  <a:lnTo>
                    <a:pt x="212174" y="91630"/>
                  </a:lnTo>
                  <a:cubicBezTo>
                    <a:pt x="220319" y="107920"/>
                    <a:pt x="235794" y="118508"/>
                    <a:pt x="252899" y="121766"/>
                  </a:cubicBezTo>
                  <a:lnTo>
                    <a:pt x="334348" y="133983"/>
                  </a:lnTo>
                  <a:lnTo>
                    <a:pt x="334348" y="133983"/>
                  </a:lnTo>
                  <a:lnTo>
                    <a:pt x="275704" y="190998"/>
                  </a:lnTo>
                  <a:cubicBezTo>
                    <a:pt x="262673" y="203215"/>
                    <a:pt x="256971" y="221134"/>
                    <a:pt x="260229" y="239052"/>
                  </a:cubicBezTo>
                  <a:lnTo>
                    <a:pt x="274076" y="319687"/>
                  </a:lnTo>
                  <a:lnTo>
                    <a:pt x="201586" y="281406"/>
                  </a:lnTo>
                  <a:cubicBezTo>
                    <a:pt x="186111" y="273261"/>
                    <a:pt x="166563" y="273261"/>
                    <a:pt x="151088" y="281406"/>
                  </a:cubicBezTo>
                  <a:lnTo>
                    <a:pt x="78598" y="319687"/>
                  </a:lnTo>
                  <a:lnTo>
                    <a:pt x="92444" y="239052"/>
                  </a:lnTo>
                  <a:cubicBezTo>
                    <a:pt x="95702" y="221134"/>
                    <a:pt x="90001" y="203215"/>
                    <a:pt x="76969" y="190998"/>
                  </a:cubicBezTo>
                  <a:lnTo>
                    <a:pt x="18326" y="133983"/>
                  </a:lnTo>
                  <a:lnTo>
                    <a:pt x="18326" y="133983"/>
                  </a:lnTo>
                  <a:lnTo>
                    <a:pt x="99775" y="121766"/>
                  </a:lnTo>
                  <a:cubicBezTo>
                    <a:pt x="117694" y="119323"/>
                    <a:pt x="133169" y="107920"/>
                    <a:pt x="140499" y="91630"/>
                  </a:cubicBezTo>
                  <a:lnTo>
                    <a:pt x="175522" y="18326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8FADD90B-D38C-478F-AFD1-5485592B482B}"/>
                </a:ext>
              </a:extLst>
            </p:cNvPr>
            <p:cNvSpPr/>
            <p:nvPr/>
          </p:nvSpPr>
          <p:spPr bwMode="gray">
            <a:xfrm>
              <a:off x="20730002" y="5378455"/>
              <a:ext cx="920373" cy="920373"/>
            </a:xfrm>
            <a:custGeom>
              <a:avLst/>
              <a:gdLst>
                <a:gd name="connsiteX0" fmla="*/ 843310 w 920372"/>
                <a:gd name="connsiteY0" fmla="*/ 401309 h 920372"/>
                <a:gd name="connsiteX1" fmla="*/ 524744 w 920372"/>
                <a:gd name="connsiteY1" fmla="*/ 843310 h 920372"/>
                <a:gd name="connsiteX2" fmla="*/ 82743 w 920372"/>
                <a:gd name="connsiteY2" fmla="*/ 524744 h 920372"/>
                <a:gd name="connsiteX3" fmla="*/ 401309 w 920372"/>
                <a:gd name="connsiteY3" fmla="*/ 82743 h 920372"/>
                <a:gd name="connsiteX4" fmla="*/ 843310 w 920372"/>
                <a:gd name="connsiteY4" fmla="*/ 401309 h 920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0372" h="920372">
                  <a:moveTo>
                    <a:pt x="843310" y="401309"/>
                  </a:moveTo>
                  <a:cubicBezTo>
                    <a:pt x="877396" y="611334"/>
                    <a:pt x="734769" y="809225"/>
                    <a:pt x="524744" y="843310"/>
                  </a:cubicBezTo>
                  <a:cubicBezTo>
                    <a:pt x="314719" y="877396"/>
                    <a:pt x="116829" y="734769"/>
                    <a:pt x="82743" y="524744"/>
                  </a:cubicBezTo>
                  <a:cubicBezTo>
                    <a:pt x="48657" y="314719"/>
                    <a:pt x="191284" y="116829"/>
                    <a:pt x="401309" y="82743"/>
                  </a:cubicBezTo>
                  <a:cubicBezTo>
                    <a:pt x="611334" y="48657"/>
                    <a:pt x="809225" y="191284"/>
                    <a:pt x="843310" y="401309"/>
                  </a:cubicBez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3" name="Freihandform: Form 82">
              <a:extLst>
                <a:ext uri="{FF2B5EF4-FFF2-40B4-BE49-F238E27FC236}">
                  <a16:creationId xmlns:a16="http://schemas.microsoft.com/office/drawing/2014/main" id="{42796076-3507-4DCC-AEF8-60B220C2C1EC}"/>
                </a:ext>
              </a:extLst>
            </p:cNvPr>
            <p:cNvSpPr/>
            <p:nvPr/>
          </p:nvSpPr>
          <p:spPr bwMode="gray">
            <a:xfrm>
              <a:off x="20874872" y="5522590"/>
              <a:ext cx="635302" cy="333941"/>
            </a:xfrm>
            <a:custGeom>
              <a:avLst/>
              <a:gdLst>
                <a:gd name="connsiteX0" fmla="*/ 619419 w 635301"/>
                <a:gd name="connsiteY0" fmla="*/ 318873 h 333940"/>
                <a:gd name="connsiteX1" fmla="*/ 318873 w 635301"/>
                <a:gd name="connsiteY1" fmla="*/ 18326 h 333940"/>
                <a:gd name="connsiteX2" fmla="*/ 18326 w 635301"/>
                <a:gd name="connsiteY2" fmla="*/ 318873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5301" h="333940">
                  <a:moveTo>
                    <a:pt x="619419" y="318873"/>
                  </a:moveTo>
                  <a:cubicBezTo>
                    <a:pt x="619419" y="152717"/>
                    <a:pt x="485028" y="18326"/>
                    <a:pt x="318873" y="18326"/>
                  </a:cubicBezTo>
                  <a:cubicBezTo>
                    <a:pt x="152717" y="18326"/>
                    <a:pt x="18326" y="152717"/>
                    <a:pt x="18326" y="318873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4" name="Freihandform: Form 83">
              <a:extLst>
                <a:ext uri="{FF2B5EF4-FFF2-40B4-BE49-F238E27FC236}">
                  <a16:creationId xmlns:a16="http://schemas.microsoft.com/office/drawing/2014/main" id="{00131F12-A1E4-4AF6-A5B7-C09DFEAAFE4D}"/>
                </a:ext>
              </a:extLst>
            </p:cNvPr>
            <p:cNvSpPr/>
            <p:nvPr/>
          </p:nvSpPr>
          <p:spPr bwMode="gray">
            <a:xfrm>
              <a:off x="21274786" y="6088660"/>
              <a:ext cx="439824" cy="399100"/>
            </a:xfrm>
            <a:custGeom>
              <a:avLst/>
              <a:gdLst>
                <a:gd name="connsiteX0" fmla="*/ 270818 w 439824"/>
                <a:gd name="connsiteY0" fmla="*/ 18326 h 399099"/>
                <a:gd name="connsiteX1" fmla="*/ 426385 w 439824"/>
                <a:gd name="connsiteY1" fmla="*/ 228464 h 399099"/>
                <a:gd name="connsiteX2" fmla="*/ 235795 w 439824"/>
                <a:gd name="connsiteY2" fmla="*/ 196699 h 399099"/>
                <a:gd name="connsiteX3" fmla="*/ 204844 w 439824"/>
                <a:gd name="connsiteY3" fmla="*/ 387290 h 399099"/>
                <a:gd name="connsiteX4" fmla="*/ 18326 w 439824"/>
                <a:gd name="connsiteY4" fmla="*/ 126653 h 399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9824" h="399099">
                  <a:moveTo>
                    <a:pt x="270818" y="18326"/>
                  </a:moveTo>
                  <a:lnTo>
                    <a:pt x="426385" y="228464"/>
                  </a:lnTo>
                  <a:lnTo>
                    <a:pt x="235795" y="196699"/>
                  </a:lnTo>
                  <a:lnTo>
                    <a:pt x="204844" y="387290"/>
                  </a:lnTo>
                  <a:lnTo>
                    <a:pt x="18326" y="126653"/>
                  </a:lnTo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62F03751-5B64-4986-AADA-EF0225611FCC}"/>
                </a:ext>
              </a:extLst>
            </p:cNvPr>
            <p:cNvSpPr/>
            <p:nvPr/>
          </p:nvSpPr>
          <p:spPr bwMode="gray">
            <a:xfrm>
              <a:off x="20667177" y="6088660"/>
              <a:ext cx="439824" cy="399100"/>
            </a:xfrm>
            <a:custGeom>
              <a:avLst/>
              <a:gdLst>
                <a:gd name="connsiteX0" fmla="*/ 173079 w 439824"/>
                <a:gd name="connsiteY0" fmla="*/ 18326 h 399099"/>
                <a:gd name="connsiteX1" fmla="*/ 18326 w 439824"/>
                <a:gd name="connsiteY1" fmla="*/ 228464 h 399099"/>
                <a:gd name="connsiteX2" fmla="*/ 208102 w 439824"/>
                <a:gd name="connsiteY2" fmla="*/ 196699 h 399099"/>
                <a:gd name="connsiteX3" fmla="*/ 239867 w 439824"/>
                <a:gd name="connsiteY3" fmla="*/ 387290 h 399099"/>
                <a:gd name="connsiteX4" fmla="*/ 426385 w 439824"/>
                <a:gd name="connsiteY4" fmla="*/ 126653 h 399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9824" h="399099">
                  <a:moveTo>
                    <a:pt x="173079" y="18326"/>
                  </a:moveTo>
                  <a:lnTo>
                    <a:pt x="18326" y="228464"/>
                  </a:lnTo>
                  <a:lnTo>
                    <a:pt x="208102" y="196699"/>
                  </a:lnTo>
                  <a:lnTo>
                    <a:pt x="239867" y="387290"/>
                  </a:lnTo>
                  <a:lnTo>
                    <a:pt x="426385" y="126653"/>
                  </a:lnTo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654038A2-2CB3-4650-9AE7-8BBB6A63CCC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18832" y="2245986"/>
            <a:ext cx="651569" cy="668329"/>
            <a:chOff x="618832" y="2245986"/>
            <a:chExt cx="651569" cy="668329"/>
          </a:xfrm>
        </p:grpSpPr>
        <p:grpSp>
          <p:nvGrpSpPr>
            <p:cNvPr id="87" name="Gruppieren 86">
              <a:extLst>
                <a:ext uri="{FF2B5EF4-FFF2-40B4-BE49-F238E27FC236}">
                  <a16:creationId xmlns:a16="http://schemas.microsoft.com/office/drawing/2014/main" id="{89CAB521-53FA-47CF-9DD4-AE623D5C11F2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18832" y="2518315"/>
              <a:ext cx="651569" cy="396000"/>
              <a:chOff x="7353952" y="2002504"/>
              <a:chExt cx="1857091" cy="1128673"/>
            </a:xfrm>
          </p:grpSpPr>
          <p:grpSp>
            <p:nvGrpSpPr>
              <p:cNvPr id="91" name="Gruppieren 90">
                <a:extLst>
                  <a:ext uri="{FF2B5EF4-FFF2-40B4-BE49-F238E27FC236}">
                    <a16:creationId xmlns:a16="http://schemas.microsoft.com/office/drawing/2014/main" id="{E4C03562-DF40-422D-9EE9-AAFF08C28E31}"/>
                  </a:ext>
                </a:extLst>
              </p:cNvPr>
              <p:cNvGrpSpPr/>
              <p:nvPr/>
            </p:nvGrpSpPr>
            <p:grpSpPr bwMode="gray">
              <a:xfrm>
                <a:off x="7353952" y="2002504"/>
                <a:ext cx="883610" cy="1125161"/>
                <a:chOff x="540000" y="1358206"/>
                <a:chExt cx="883610" cy="1125161"/>
              </a:xfrm>
            </p:grpSpPr>
            <p:sp>
              <p:nvSpPr>
                <p:cNvPr id="105" name="Freihandform: Form 104">
                  <a:extLst>
                    <a:ext uri="{FF2B5EF4-FFF2-40B4-BE49-F238E27FC236}">
                      <a16:creationId xmlns:a16="http://schemas.microsoft.com/office/drawing/2014/main" id="{18B08C46-1AD4-4D3B-907F-B5BF33534430}"/>
                    </a:ext>
                  </a:extLst>
                </p:cNvPr>
                <p:cNvSpPr/>
                <p:nvPr/>
              </p:nvSpPr>
              <p:spPr bwMode="gray">
                <a:xfrm>
                  <a:off x="540000" y="1358206"/>
                  <a:ext cx="883610" cy="1125161"/>
                </a:xfrm>
                <a:custGeom>
                  <a:avLst/>
                  <a:gdLst>
                    <a:gd name="connsiteX0" fmla="*/ 606927 w 883610"/>
                    <a:gd name="connsiteY0" fmla="*/ 686254 h 1125161"/>
                    <a:gd name="connsiteX1" fmla="*/ 508404 w 883610"/>
                    <a:gd name="connsiteY1" fmla="*/ 702894 h 1125161"/>
                    <a:gd name="connsiteX2" fmla="*/ 486657 w 883610"/>
                    <a:gd name="connsiteY2" fmla="*/ 702044 h 1125161"/>
                    <a:gd name="connsiteX3" fmla="*/ 485617 w 883610"/>
                    <a:gd name="connsiteY3" fmla="*/ 701949 h 1125161"/>
                    <a:gd name="connsiteX4" fmla="*/ 414042 w 883610"/>
                    <a:gd name="connsiteY4" fmla="*/ 687672 h 1125161"/>
                    <a:gd name="connsiteX5" fmla="*/ 414042 w 883610"/>
                    <a:gd name="connsiteY5" fmla="*/ 745727 h 1125161"/>
                    <a:gd name="connsiteX6" fmla="*/ 414230 w 883610"/>
                    <a:gd name="connsiteY6" fmla="*/ 750927 h 1125161"/>
                    <a:gd name="connsiteX7" fmla="*/ 416973 w 883610"/>
                    <a:gd name="connsiteY7" fmla="*/ 769742 h 1125161"/>
                    <a:gd name="connsiteX8" fmla="*/ 419525 w 883610"/>
                    <a:gd name="connsiteY8" fmla="*/ 778253 h 1125161"/>
                    <a:gd name="connsiteX9" fmla="*/ 419903 w 883610"/>
                    <a:gd name="connsiteY9" fmla="*/ 779198 h 1125161"/>
                    <a:gd name="connsiteX10" fmla="*/ 422835 w 883610"/>
                    <a:gd name="connsiteY10" fmla="*/ 786383 h 1125161"/>
                    <a:gd name="connsiteX11" fmla="*/ 423875 w 883610"/>
                    <a:gd name="connsiteY11" fmla="*/ 788464 h 1125161"/>
                    <a:gd name="connsiteX12" fmla="*/ 426806 w 883610"/>
                    <a:gd name="connsiteY12" fmla="*/ 794137 h 1125161"/>
                    <a:gd name="connsiteX13" fmla="*/ 428792 w 883610"/>
                    <a:gd name="connsiteY13" fmla="*/ 797351 h 1125161"/>
                    <a:gd name="connsiteX14" fmla="*/ 431533 w 883610"/>
                    <a:gd name="connsiteY14" fmla="*/ 801512 h 1125161"/>
                    <a:gd name="connsiteX15" fmla="*/ 434559 w 883610"/>
                    <a:gd name="connsiteY15" fmla="*/ 805578 h 1125161"/>
                    <a:gd name="connsiteX16" fmla="*/ 436828 w 883610"/>
                    <a:gd name="connsiteY16" fmla="*/ 808509 h 1125161"/>
                    <a:gd name="connsiteX17" fmla="*/ 441083 w 883610"/>
                    <a:gd name="connsiteY17" fmla="*/ 813142 h 1125161"/>
                    <a:gd name="connsiteX18" fmla="*/ 442880 w 883610"/>
                    <a:gd name="connsiteY18" fmla="*/ 815033 h 1125161"/>
                    <a:gd name="connsiteX19" fmla="*/ 448174 w 883610"/>
                    <a:gd name="connsiteY19" fmla="*/ 819855 h 1125161"/>
                    <a:gd name="connsiteX20" fmla="*/ 449499 w 883610"/>
                    <a:gd name="connsiteY20" fmla="*/ 821084 h 1125161"/>
                    <a:gd name="connsiteX21" fmla="*/ 455739 w 883610"/>
                    <a:gd name="connsiteY21" fmla="*/ 825811 h 1125161"/>
                    <a:gd name="connsiteX22" fmla="*/ 456779 w 883610"/>
                    <a:gd name="connsiteY22" fmla="*/ 826569 h 1125161"/>
                    <a:gd name="connsiteX23" fmla="*/ 463775 w 883610"/>
                    <a:gd name="connsiteY23" fmla="*/ 830823 h 1125161"/>
                    <a:gd name="connsiteX24" fmla="*/ 464721 w 883610"/>
                    <a:gd name="connsiteY24" fmla="*/ 831390 h 1125161"/>
                    <a:gd name="connsiteX25" fmla="*/ 472096 w 883610"/>
                    <a:gd name="connsiteY25" fmla="*/ 834889 h 1125161"/>
                    <a:gd name="connsiteX26" fmla="*/ 473136 w 883610"/>
                    <a:gd name="connsiteY26" fmla="*/ 835362 h 1125161"/>
                    <a:gd name="connsiteX27" fmla="*/ 480606 w 883610"/>
                    <a:gd name="connsiteY27" fmla="*/ 838103 h 1125161"/>
                    <a:gd name="connsiteX28" fmla="*/ 482024 w 883610"/>
                    <a:gd name="connsiteY28" fmla="*/ 838576 h 1125161"/>
                    <a:gd name="connsiteX29" fmla="*/ 489399 w 883610"/>
                    <a:gd name="connsiteY29" fmla="*/ 840467 h 1125161"/>
                    <a:gd name="connsiteX30" fmla="*/ 491196 w 883610"/>
                    <a:gd name="connsiteY30" fmla="*/ 840940 h 1125161"/>
                    <a:gd name="connsiteX31" fmla="*/ 498665 w 883610"/>
                    <a:gd name="connsiteY31" fmla="*/ 842075 h 1125161"/>
                    <a:gd name="connsiteX32" fmla="*/ 500745 w 883610"/>
                    <a:gd name="connsiteY32" fmla="*/ 842358 h 1125161"/>
                    <a:gd name="connsiteX33" fmla="*/ 510484 w 883610"/>
                    <a:gd name="connsiteY33" fmla="*/ 842831 h 1125161"/>
                    <a:gd name="connsiteX34" fmla="*/ 520223 w 883610"/>
                    <a:gd name="connsiteY34" fmla="*/ 842358 h 1125161"/>
                    <a:gd name="connsiteX35" fmla="*/ 522303 w 883610"/>
                    <a:gd name="connsiteY35" fmla="*/ 842075 h 1125161"/>
                    <a:gd name="connsiteX36" fmla="*/ 529773 w 883610"/>
                    <a:gd name="connsiteY36" fmla="*/ 840940 h 1125161"/>
                    <a:gd name="connsiteX37" fmla="*/ 531569 w 883610"/>
                    <a:gd name="connsiteY37" fmla="*/ 840467 h 1125161"/>
                    <a:gd name="connsiteX38" fmla="*/ 538944 w 883610"/>
                    <a:gd name="connsiteY38" fmla="*/ 838576 h 1125161"/>
                    <a:gd name="connsiteX39" fmla="*/ 540362 w 883610"/>
                    <a:gd name="connsiteY39" fmla="*/ 838103 h 1125161"/>
                    <a:gd name="connsiteX40" fmla="*/ 547832 w 883610"/>
                    <a:gd name="connsiteY40" fmla="*/ 835362 h 1125161"/>
                    <a:gd name="connsiteX41" fmla="*/ 548872 w 883610"/>
                    <a:gd name="connsiteY41" fmla="*/ 834889 h 1125161"/>
                    <a:gd name="connsiteX42" fmla="*/ 556247 w 883610"/>
                    <a:gd name="connsiteY42" fmla="*/ 831390 h 1125161"/>
                    <a:gd name="connsiteX43" fmla="*/ 557192 w 883610"/>
                    <a:gd name="connsiteY43" fmla="*/ 830823 h 1125161"/>
                    <a:gd name="connsiteX44" fmla="*/ 564189 w 883610"/>
                    <a:gd name="connsiteY44" fmla="*/ 826569 h 1125161"/>
                    <a:gd name="connsiteX45" fmla="*/ 565230 w 883610"/>
                    <a:gd name="connsiteY45" fmla="*/ 825811 h 1125161"/>
                    <a:gd name="connsiteX46" fmla="*/ 571470 w 883610"/>
                    <a:gd name="connsiteY46" fmla="*/ 821084 h 1125161"/>
                    <a:gd name="connsiteX47" fmla="*/ 572794 w 883610"/>
                    <a:gd name="connsiteY47" fmla="*/ 819855 h 1125161"/>
                    <a:gd name="connsiteX48" fmla="*/ 578089 w 883610"/>
                    <a:gd name="connsiteY48" fmla="*/ 815033 h 1125161"/>
                    <a:gd name="connsiteX49" fmla="*/ 579884 w 883610"/>
                    <a:gd name="connsiteY49" fmla="*/ 813142 h 1125161"/>
                    <a:gd name="connsiteX50" fmla="*/ 584140 w 883610"/>
                    <a:gd name="connsiteY50" fmla="*/ 808509 h 1125161"/>
                    <a:gd name="connsiteX51" fmla="*/ 586409 w 883610"/>
                    <a:gd name="connsiteY51" fmla="*/ 805578 h 1125161"/>
                    <a:gd name="connsiteX52" fmla="*/ 589435 w 883610"/>
                    <a:gd name="connsiteY52" fmla="*/ 801512 h 1125161"/>
                    <a:gd name="connsiteX53" fmla="*/ 592177 w 883610"/>
                    <a:gd name="connsiteY53" fmla="*/ 797351 h 1125161"/>
                    <a:gd name="connsiteX54" fmla="*/ 594162 w 883610"/>
                    <a:gd name="connsiteY54" fmla="*/ 794137 h 1125161"/>
                    <a:gd name="connsiteX55" fmla="*/ 597093 w 883610"/>
                    <a:gd name="connsiteY55" fmla="*/ 788464 h 1125161"/>
                    <a:gd name="connsiteX56" fmla="*/ 598134 w 883610"/>
                    <a:gd name="connsiteY56" fmla="*/ 786383 h 1125161"/>
                    <a:gd name="connsiteX57" fmla="*/ 601064 w 883610"/>
                    <a:gd name="connsiteY57" fmla="*/ 779198 h 1125161"/>
                    <a:gd name="connsiteX58" fmla="*/ 601442 w 883610"/>
                    <a:gd name="connsiteY58" fmla="*/ 778253 h 1125161"/>
                    <a:gd name="connsiteX59" fmla="*/ 603995 w 883610"/>
                    <a:gd name="connsiteY59" fmla="*/ 769742 h 1125161"/>
                    <a:gd name="connsiteX60" fmla="*/ 606737 w 883610"/>
                    <a:gd name="connsiteY60" fmla="*/ 750927 h 1125161"/>
                    <a:gd name="connsiteX61" fmla="*/ 606927 w 883610"/>
                    <a:gd name="connsiteY61" fmla="*/ 745727 h 1125161"/>
                    <a:gd name="connsiteX62" fmla="*/ 809267 w 883610"/>
                    <a:gd name="connsiteY62" fmla="*/ 291313 h 1125161"/>
                    <a:gd name="connsiteX63" fmla="*/ 809267 w 883610"/>
                    <a:gd name="connsiteY63" fmla="*/ 300863 h 1125161"/>
                    <a:gd name="connsiteX64" fmla="*/ 809267 w 883610"/>
                    <a:gd name="connsiteY64" fmla="*/ 402032 h 1125161"/>
                    <a:gd name="connsiteX65" fmla="*/ 809267 w 883610"/>
                    <a:gd name="connsiteY65" fmla="*/ 403829 h 1125161"/>
                    <a:gd name="connsiteX66" fmla="*/ 856921 w 883610"/>
                    <a:gd name="connsiteY66" fmla="*/ 347571 h 1125161"/>
                    <a:gd name="connsiteX67" fmla="*/ 809267 w 883610"/>
                    <a:gd name="connsiteY67" fmla="*/ 291313 h 1125161"/>
                    <a:gd name="connsiteX68" fmla="*/ 207447 w 883610"/>
                    <a:gd name="connsiteY68" fmla="*/ 291313 h 1125161"/>
                    <a:gd name="connsiteX69" fmla="*/ 159793 w 883610"/>
                    <a:gd name="connsiteY69" fmla="*/ 347571 h 1125161"/>
                    <a:gd name="connsiteX70" fmla="*/ 207447 w 883610"/>
                    <a:gd name="connsiteY70" fmla="*/ 403829 h 1125161"/>
                    <a:gd name="connsiteX71" fmla="*/ 207447 w 883610"/>
                    <a:gd name="connsiteY71" fmla="*/ 402032 h 1125161"/>
                    <a:gd name="connsiteX72" fmla="*/ 207447 w 883610"/>
                    <a:gd name="connsiteY72" fmla="*/ 300863 h 1125161"/>
                    <a:gd name="connsiteX73" fmla="*/ 508309 w 883610"/>
                    <a:gd name="connsiteY73" fmla="*/ 18910 h 1125161"/>
                    <a:gd name="connsiteX74" fmla="*/ 226357 w 883610"/>
                    <a:gd name="connsiteY74" fmla="*/ 300863 h 1125161"/>
                    <a:gd name="connsiteX75" fmla="*/ 226357 w 883610"/>
                    <a:gd name="connsiteY75" fmla="*/ 402032 h 1125161"/>
                    <a:gd name="connsiteX76" fmla="*/ 398441 w 883610"/>
                    <a:gd name="connsiteY76" fmla="*/ 661576 h 1125161"/>
                    <a:gd name="connsiteX77" fmla="*/ 407896 w 883610"/>
                    <a:gd name="connsiteY77" fmla="*/ 665263 h 1125161"/>
                    <a:gd name="connsiteX78" fmla="*/ 612884 w 883610"/>
                    <a:gd name="connsiteY78" fmla="*/ 663656 h 1125161"/>
                    <a:gd name="connsiteX79" fmla="*/ 621109 w 883610"/>
                    <a:gd name="connsiteY79" fmla="*/ 660347 h 1125161"/>
                    <a:gd name="connsiteX80" fmla="*/ 790262 w 883610"/>
                    <a:gd name="connsiteY80" fmla="*/ 402032 h 1125161"/>
                    <a:gd name="connsiteX81" fmla="*/ 790262 w 883610"/>
                    <a:gd name="connsiteY81" fmla="*/ 300863 h 1125161"/>
                    <a:gd name="connsiteX82" fmla="*/ 508309 w 883610"/>
                    <a:gd name="connsiteY82" fmla="*/ 18910 h 1125161"/>
                    <a:gd name="connsiteX83" fmla="*/ 508309 w 883610"/>
                    <a:gd name="connsiteY83" fmla="*/ 0 h 1125161"/>
                    <a:gd name="connsiteX84" fmla="*/ 807848 w 883610"/>
                    <a:gd name="connsiteY84" fmla="*/ 272024 h 1125161"/>
                    <a:gd name="connsiteX85" fmla="*/ 875737 w 883610"/>
                    <a:gd name="connsiteY85" fmla="*/ 347571 h 1125161"/>
                    <a:gd name="connsiteX86" fmla="*/ 808416 w 883610"/>
                    <a:gd name="connsiteY86" fmla="*/ 423023 h 1125161"/>
                    <a:gd name="connsiteX87" fmla="*/ 625837 w 883610"/>
                    <a:gd name="connsiteY87" fmla="*/ 679068 h 1125161"/>
                    <a:gd name="connsiteX88" fmla="*/ 625837 w 883610"/>
                    <a:gd name="connsiteY88" fmla="*/ 741851 h 1125161"/>
                    <a:gd name="connsiteX89" fmla="*/ 687106 w 883610"/>
                    <a:gd name="connsiteY89" fmla="*/ 741851 h 1125161"/>
                    <a:gd name="connsiteX90" fmla="*/ 862813 w 883610"/>
                    <a:gd name="connsiteY90" fmla="*/ 795631 h 1125161"/>
                    <a:gd name="connsiteX91" fmla="*/ 883610 w 883610"/>
                    <a:gd name="connsiteY91" fmla="*/ 812797 h 1125161"/>
                    <a:gd name="connsiteX92" fmla="*/ 873065 w 883610"/>
                    <a:gd name="connsiteY92" fmla="*/ 828238 h 1125161"/>
                    <a:gd name="connsiteX93" fmla="*/ 852544 w 883610"/>
                    <a:gd name="connsiteY93" fmla="*/ 811300 h 1125161"/>
                    <a:gd name="connsiteX94" fmla="*/ 687390 w 883610"/>
                    <a:gd name="connsiteY94" fmla="*/ 760761 h 1125161"/>
                    <a:gd name="connsiteX95" fmla="*/ 625175 w 883610"/>
                    <a:gd name="connsiteY95" fmla="*/ 760761 h 1125161"/>
                    <a:gd name="connsiteX96" fmla="*/ 612978 w 883610"/>
                    <a:gd name="connsiteY96" fmla="*/ 799905 h 1125161"/>
                    <a:gd name="connsiteX97" fmla="*/ 612505 w 883610"/>
                    <a:gd name="connsiteY97" fmla="*/ 800851 h 1125161"/>
                    <a:gd name="connsiteX98" fmla="*/ 609952 w 883610"/>
                    <a:gd name="connsiteY98" fmla="*/ 805199 h 1125161"/>
                    <a:gd name="connsiteX99" fmla="*/ 606832 w 883610"/>
                    <a:gd name="connsiteY99" fmla="*/ 810400 h 1125161"/>
                    <a:gd name="connsiteX100" fmla="*/ 604846 w 883610"/>
                    <a:gd name="connsiteY100" fmla="*/ 813142 h 1125161"/>
                    <a:gd name="connsiteX101" fmla="*/ 600213 w 883610"/>
                    <a:gd name="connsiteY101" fmla="*/ 819287 h 1125161"/>
                    <a:gd name="connsiteX102" fmla="*/ 598512 w 883610"/>
                    <a:gd name="connsiteY102" fmla="*/ 821274 h 1125161"/>
                    <a:gd name="connsiteX103" fmla="*/ 592839 w 883610"/>
                    <a:gd name="connsiteY103" fmla="*/ 827514 h 1125161"/>
                    <a:gd name="connsiteX104" fmla="*/ 591231 w 883610"/>
                    <a:gd name="connsiteY104" fmla="*/ 829121 h 1125161"/>
                    <a:gd name="connsiteX105" fmla="*/ 584801 w 883610"/>
                    <a:gd name="connsiteY105" fmla="*/ 834983 h 1125161"/>
                    <a:gd name="connsiteX106" fmla="*/ 583100 w 883610"/>
                    <a:gd name="connsiteY106" fmla="*/ 836307 h 1125161"/>
                    <a:gd name="connsiteX107" fmla="*/ 576102 w 883610"/>
                    <a:gd name="connsiteY107" fmla="*/ 841507 h 1125161"/>
                    <a:gd name="connsiteX108" fmla="*/ 574211 w 883610"/>
                    <a:gd name="connsiteY108" fmla="*/ 842736 h 1125161"/>
                    <a:gd name="connsiteX109" fmla="*/ 566837 w 883610"/>
                    <a:gd name="connsiteY109" fmla="*/ 847180 h 1125161"/>
                    <a:gd name="connsiteX110" fmla="*/ 564662 w 883610"/>
                    <a:gd name="connsiteY110" fmla="*/ 848409 h 1125161"/>
                    <a:gd name="connsiteX111" fmla="*/ 557192 w 883610"/>
                    <a:gd name="connsiteY111" fmla="*/ 852003 h 1125161"/>
                    <a:gd name="connsiteX112" fmla="*/ 554640 w 883610"/>
                    <a:gd name="connsiteY112" fmla="*/ 853137 h 1125161"/>
                    <a:gd name="connsiteX113" fmla="*/ 547076 w 883610"/>
                    <a:gd name="connsiteY113" fmla="*/ 855879 h 1125161"/>
                    <a:gd name="connsiteX114" fmla="*/ 544144 w 883610"/>
                    <a:gd name="connsiteY114" fmla="*/ 856825 h 1125161"/>
                    <a:gd name="connsiteX115" fmla="*/ 536486 w 883610"/>
                    <a:gd name="connsiteY115" fmla="*/ 858810 h 1125161"/>
                    <a:gd name="connsiteX116" fmla="*/ 533271 w 883610"/>
                    <a:gd name="connsiteY116" fmla="*/ 859567 h 1125161"/>
                    <a:gd name="connsiteX117" fmla="*/ 525140 w 883610"/>
                    <a:gd name="connsiteY117" fmla="*/ 860796 h 1125161"/>
                    <a:gd name="connsiteX118" fmla="*/ 522019 w 883610"/>
                    <a:gd name="connsiteY118" fmla="*/ 861268 h 1125161"/>
                    <a:gd name="connsiteX119" fmla="*/ 510578 w 883610"/>
                    <a:gd name="connsiteY119" fmla="*/ 861836 h 1125161"/>
                    <a:gd name="connsiteX120" fmla="*/ 499138 w 883610"/>
                    <a:gd name="connsiteY120" fmla="*/ 861268 h 1125161"/>
                    <a:gd name="connsiteX121" fmla="*/ 496018 w 883610"/>
                    <a:gd name="connsiteY121" fmla="*/ 860796 h 1125161"/>
                    <a:gd name="connsiteX122" fmla="*/ 487886 w 883610"/>
                    <a:gd name="connsiteY122" fmla="*/ 859567 h 1125161"/>
                    <a:gd name="connsiteX123" fmla="*/ 484671 w 883610"/>
                    <a:gd name="connsiteY123" fmla="*/ 858810 h 1125161"/>
                    <a:gd name="connsiteX124" fmla="*/ 477012 w 883610"/>
                    <a:gd name="connsiteY124" fmla="*/ 856825 h 1125161"/>
                    <a:gd name="connsiteX125" fmla="*/ 474082 w 883610"/>
                    <a:gd name="connsiteY125" fmla="*/ 855879 h 1125161"/>
                    <a:gd name="connsiteX126" fmla="*/ 466518 w 883610"/>
                    <a:gd name="connsiteY126" fmla="*/ 853137 h 1125161"/>
                    <a:gd name="connsiteX127" fmla="*/ 463965 w 883610"/>
                    <a:gd name="connsiteY127" fmla="*/ 852003 h 1125161"/>
                    <a:gd name="connsiteX128" fmla="*/ 456495 w 883610"/>
                    <a:gd name="connsiteY128" fmla="*/ 848409 h 1125161"/>
                    <a:gd name="connsiteX129" fmla="*/ 454320 w 883610"/>
                    <a:gd name="connsiteY129" fmla="*/ 847180 h 1125161"/>
                    <a:gd name="connsiteX130" fmla="*/ 446946 w 883610"/>
                    <a:gd name="connsiteY130" fmla="*/ 842736 h 1125161"/>
                    <a:gd name="connsiteX131" fmla="*/ 445054 w 883610"/>
                    <a:gd name="connsiteY131" fmla="*/ 841507 h 1125161"/>
                    <a:gd name="connsiteX132" fmla="*/ 438057 w 883610"/>
                    <a:gd name="connsiteY132" fmla="*/ 836307 h 1125161"/>
                    <a:gd name="connsiteX133" fmla="*/ 436356 w 883610"/>
                    <a:gd name="connsiteY133" fmla="*/ 834983 h 1125161"/>
                    <a:gd name="connsiteX134" fmla="*/ 429926 w 883610"/>
                    <a:gd name="connsiteY134" fmla="*/ 829121 h 1125161"/>
                    <a:gd name="connsiteX135" fmla="*/ 428319 w 883610"/>
                    <a:gd name="connsiteY135" fmla="*/ 827514 h 1125161"/>
                    <a:gd name="connsiteX136" fmla="*/ 422646 w 883610"/>
                    <a:gd name="connsiteY136" fmla="*/ 821274 h 1125161"/>
                    <a:gd name="connsiteX137" fmla="*/ 420944 w 883610"/>
                    <a:gd name="connsiteY137" fmla="*/ 819287 h 1125161"/>
                    <a:gd name="connsiteX138" fmla="*/ 416311 w 883610"/>
                    <a:gd name="connsiteY138" fmla="*/ 813142 h 1125161"/>
                    <a:gd name="connsiteX139" fmla="*/ 414325 w 883610"/>
                    <a:gd name="connsiteY139" fmla="*/ 810400 h 1125161"/>
                    <a:gd name="connsiteX140" fmla="*/ 411205 w 883610"/>
                    <a:gd name="connsiteY140" fmla="*/ 805199 h 1125161"/>
                    <a:gd name="connsiteX141" fmla="*/ 408652 w 883610"/>
                    <a:gd name="connsiteY141" fmla="*/ 800851 h 1125161"/>
                    <a:gd name="connsiteX142" fmla="*/ 408179 w 883610"/>
                    <a:gd name="connsiteY142" fmla="*/ 799905 h 1125161"/>
                    <a:gd name="connsiteX143" fmla="*/ 395982 w 883610"/>
                    <a:gd name="connsiteY143" fmla="*/ 760761 h 1125161"/>
                    <a:gd name="connsiteX144" fmla="*/ 314478 w 883610"/>
                    <a:gd name="connsiteY144" fmla="*/ 760761 h 1125161"/>
                    <a:gd name="connsiteX145" fmla="*/ 18911 w 883610"/>
                    <a:gd name="connsiteY145" fmla="*/ 1056328 h 1125161"/>
                    <a:gd name="connsiteX146" fmla="*/ 18911 w 883610"/>
                    <a:gd name="connsiteY146" fmla="*/ 1106251 h 1125161"/>
                    <a:gd name="connsiteX147" fmla="*/ 804791 w 883610"/>
                    <a:gd name="connsiteY147" fmla="*/ 1106251 h 1125161"/>
                    <a:gd name="connsiteX148" fmla="*/ 806369 w 883610"/>
                    <a:gd name="connsiteY148" fmla="*/ 1125161 h 1125161"/>
                    <a:gd name="connsiteX149" fmla="*/ 0 w 883610"/>
                    <a:gd name="connsiteY149" fmla="*/ 1125161 h 1125161"/>
                    <a:gd name="connsiteX150" fmla="*/ 0 w 883610"/>
                    <a:gd name="connsiteY150" fmla="*/ 1056328 h 1125161"/>
                    <a:gd name="connsiteX151" fmla="*/ 314478 w 883610"/>
                    <a:gd name="connsiteY151" fmla="*/ 741851 h 1125161"/>
                    <a:gd name="connsiteX152" fmla="*/ 395037 w 883610"/>
                    <a:gd name="connsiteY152" fmla="*/ 741851 h 1125161"/>
                    <a:gd name="connsiteX153" fmla="*/ 395037 w 883610"/>
                    <a:gd name="connsiteY153" fmla="*/ 680676 h 1125161"/>
                    <a:gd name="connsiteX154" fmla="*/ 208297 w 883610"/>
                    <a:gd name="connsiteY154" fmla="*/ 423023 h 1125161"/>
                    <a:gd name="connsiteX155" fmla="*/ 140977 w 883610"/>
                    <a:gd name="connsiteY155" fmla="*/ 347571 h 1125161"/>
                    <a:gd name="connsiteX156" fmla="*/ 208864 w 883610"/>
                    <a:gd name="connsiteY156" fmla="*/ 272024 h 1125161"/>
                    <a:gd name="connsiteX157" fmla="*/ 508309 w 883610"/>
                    <a:gd name="connsiteY157" fmla="*/ 0 h 1125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</a:cxnLst>
                  <a:rect l="l" t="t" r="r" b="b"/>
                  <a:pathLst>
                    <a:path w="883610" h="1125161">
                      <a:moveTo>
                        <a:pt x="606927" y="686254"/>
                      </a:moveTo>
                      <a:cubicBezTo>
                        <a:pt x="576008" y="697033"/>
                        <a:pt x="542916" y="702990"/>
                        <a:pt x="508404" y="702894"/>
                      </a:cubicBezTo>
                      <a:cubicBezTo>
                        <a:pt x="501123" y="702894"/>
                        <a:pt x="493843" y="702517"/>
                        <a:pt x="486657" y="702044"/>
                      </a:cubicBezTo>
                      <a:cubicBezTo>
                        <a:pt x="486373" y="702044"/>
                        <a:pt x="485995" y="701949"/>
                        <a:pt x="485617" y="701949"/>
                      </a:cubicBezTo>
                      <a:cubicBezTo>
                        <a:pt x="460845" y="700058"/>
                        <a:pt x="436828" y="695236"/>
                        <a:pt x="414042" y="687672"/>
                      </a:cubicBezTo>
                      <a:lnTo>
                        <a:pt x="414042" y="745727"/>
                      </a:lnTo>
                      <a:lnTo>
                        <a:pt x="414230" y="750927"/>
                      </a:lnTo>
                      <a:cubicBezTo>
                        <a:pt x="414608" y="757451"/>
                        <a:pt x="415460" y="763691"/>
                        <a:pt x="416973" y="769742"/>
                      </a:cubicBezTo>
                      <a:cubicBezTo>
                        <a:pt x="417729" y="772579"/>
                        <a:pt x="418580" y="775415"/>
                        <a:pt x="419525" y="778253"/>
                      </a:cubicBezTo>
                      <a:cubicBezTo>
                        <a:pt x="419620" y="778535"/>
                        <a:pt x="419809" y="778915"/>
                        <a:pt x="419903" y="779198"/>
                      </a:cubicBezTo>
                      <a:cubicBezTo>
                        <a:pt x="420849" y="781656"/>
                        <a:pt x="421794" y="784020"/>
                        <a:pt x="422835" y="786383"/>
                      </a:cubicBezTo>
                      <a:cubicBezTo>
                        <a:pt x="423213" y="787046"/>
                        <a:pt x="423497" y="787802"/>
                        <a:pt x="423875" y="788464"/>
                      </a:cubicBezTo>
                      <a:cubicBezTo>
                        <a:pt x="424820" y="790355"/>
                        <a:pt x="425766" y="792246"/>
                        <a:pt x="426806" y="794137"/>
                      </a:cubicBezTo>
                      <a:cubicBezTo>
                        <a:pt x="427467" y="795272"/>
                        <a:pt x="428130" y="796312"/>
                        <a:pt x="428792" y="797351"/>
                      </a:cubicBezTo>
                      <a:cubicBezTo>
                        <a:pt x="429737" y="798770"/>
                        <a:pt x="430588" y="800188"/>
                        <a:pt x="431533" y="801512"/>
                      </a:cubicBezTo>
                      <a:cubicBezTo>
                        <a:pt x="432479" y="802930"/>
                        <a:pt x="433519" y="804254"/>
                        <a:pt x="434559" y="805578"/>
                      </a:cubicBezTo>
                      <a:cubicBezTo>
                        <a:pt x="435315" y="806524"/>
                        <a:pt x="436072" y="807563"/>
                        <a:pt x="436828" y="808509"/>
                      </a:cubicBezTo>
                      <a:cubicBezTo>
                        <a:pt x="438247" y="810116"/>
                        <a:pt x="439665" y="811629"/>
                        <a:pt x="441083" y="813142"/>
                      </a:cubicBezTo>
                      <a:cubicBezTo>
                        <a:pt x="441651" y="813804"/>
                        <a:pt x="442217" y="814371"/>
                        <a:pt x="442880" y="815033"/>
                      </a:cubicBezTo>
                      <a:cubicBezTo>
                        <a:pt x="444582" y="816735"/>
                        <a:pt x="446378" y="818342"/>
                        <a:pt x="448174" y="819855"/>
                      </a:cubicBezTo>
                      <a:cubicBezTo>
                        <a:pt x="448553" y="820328"/>
                        <a:pt x="449025" y="820706"/>
                        <a:pt x="449499" y="821084"/>
                      </a:cubicBezTo>
                      <a:cubicBezTo>
                        <a:pt x="451484" y="822785"/>
                        <a:pt x="453564" y="824299"/>
                        <a:pt x="455739" y="825811"/>
                      </a:cubicBezTo>
                      <a:cubicBezTo>
                        <a:pt x="456117" y="826095"/>
                        <a:pt x="456401" y="826285"/>
                        <a:pt x="456779" y="826569"/>
                      </a:cubicBezTo>
                      <a:cubicBezTo>
                        <a:pt x="459048" y="828081"/>
                        <a:pt x="461412" y="829499"/>
                        <a:pt x="463775" y="830823"/>
                      </a:cubicBezTo>
                      <a:cubicBezTo>
                        <a:pt x="464059" y="831012"/>
                        <a:pt x="464437" y="831201"/>
                        <a:pt x="464721" y="831390"/>
                      </a:cubicBezTo>
                      <a:cubicBezTo>
                        <a:pt x="467179" y="832620"/>
                        <a:pt x="469638" y="833754"/>
                        <a:pt x="472096" y="834889"/>
                      </a:cubicBezTo>
                      <a:cubicBezTo>
                        <a:pt x="472380" y="834983"/>
                        <a:pt x="472758" y="835172"/>
                        <a:pt x="473136" y="835362"/>
                      </a:cubicBezTo>
                      <a:cubicBezTo>
                        <a:pt x="475595" y="836402"/>
                        <a:pt x="478053" y="837253"/>
                        <a:pt x="480606" y="838103"/>
                      </a:cubicBezTo>
                      <a:cubicBezTo>
                        <a:pt x="481078" y="838198"/>
                        <a:pt x="481551" y="838387"/>
                        <a:pt x="482024" y="838576"/>
                      </a:cubicBezTo>
                      <a:cubicBezTo>
                        <a:pt x="484388" y="839332"/>
                        <a:pt x="486941" y="839900"/>
                        <a:pt x="489399" y="840467"/>
                      </a:cubicBezTo>
                      <a:cubicBezTo>
                        <a:pt x="489967" y="840656"/>
                        <a:pt x="490534" y="840845"/>
                        <a:pt x="491196" y="840940"/>
                      </a:cubicBezTo>
                      <a:cubicBezTo>
                        <a:pt x="493653" y="841413"/>
                        <a:pt x="496112" y="841791"/>
                        <a:pt x="498665" y="842075"/>
                      </a:cubicBezTo>
                      <a:cubicBezTo>
                        <a:pt x="499422" y="842169"/>
                        <a:pt x="500083" y="842264"/>
                        <a:pt x="500745" y="842358"/>
                      </a:cubicBezTo>
                      <a:cubicBezTo>
                        <a:pt x="503960" y="842642"/>
                        <a:pt x="507175" y="842831"/>
                        <a:pt x="510484" y="842831"/>
                      </a:cubicBezTo>
                      <a:cubicBezTo>
                        <a:pt x="513794" y="842831"/>
                        <a:pt x="517008" y="842642"/>
                        <a:pt x="520223" y="842358"/>
                      </a:cubicBezTo>
                      <a:cubicBezTo>
                        <a:pt x="520980" y="842264"/>
                        <a:pt x="521641" y="842169"/>
                        <a:pt x="522303" y="842075"/>
                      </a:cubicBezTo>
                      <a:cubicBezTo>
                        <a:pt x="524856" y="841791"/>
                        <a:pt x="527314" y="841413"/>
                        <a:pt x="529773" y="840940"/>
                      </a:cubicBezTo>
                      <a:cubicBezTo>
                        <a:pt x="530339" y="840751"/>
                        <a:pt x="530907" y="840562"/>
                        <a:pt x="531569" y="840467"/>
                      </a:cubicBezTo>
                      <a:cubicBezTo>
                        <a:pt x="534027" y="839900"/>
                        <a:pt x="536486" y="839332"/>
                        <a:pt x="538944" y="838576"/>
                      </a:cubicBezTo>
                      <a:cubicBezTo>
                        <a:pt x="539416" y="838481"/>
                        <a:pt x="539890" y="838293"/>
                        <a:pt x="540362" y="838103"/>
                      </a:cubicBezTo>
                      <a:cubicBezTo>
                        <a:pt x="542916" y="837253"/>
                        <a:pt x="545373" y="836402"/>
                        <a:pt x="547832" y="835362"/>
                      </a:cubicBezTo>
                      <a:cubicBezTo>
                        <a:pt x="548115" y="835266"/>
                        <a:pt x="548493" y="835078"/>
                        <a:pt x="548872" y="834889"/>
                      </a:cubicBezTo>
                      <a:cubicBezTo>
                        <a:pt x="551425" y="833849"/>
                        <a:pt x="553884" y="832714"/>
                        <a:pt x="556247" y="831390"/>
                      </a:cubicBezTo>
                      <a:cubicBezTo>
                        <a:pt x="556531" y="831201"/>
                        <a:pt x="556909" y="831012"/>
                        <a:pt x="557192" y="830823"/>
                      </a:cubicBezTo>
                      <a:cubicBezTo>
                        <a:pt x="559651" y="829499"/>
                        <a:pt x="561920" y="828081"/>
                        <a:pt x="564189" y="826569"/>
                      </a:cubicBezTo>
                      <a:cubicBezTo>
                        <a:pt x="564568" y="826379"/>
                        <a:pt x="564851" y="826095"/>
                        <a:pt x="565230" y="825811"/>
                      </a:cubicBezTo>
                      <a:cubicBezTo>
                        <a:pt x="567309" y="824299"/>
                        <a:pt x="569484" y="822691"/>
                        <a:pt x="571470" y="821084"/>
                      </a:cubicBezTo>
                      <a:cubicBezTo>
                        <a:pt x="571848" y="820706"/>
                        <a:pt x="572320" y="820233"/>
                        <a:pt x="572794" y="819855"/>
                      </a:cubicBezTo>
                      <a:cubicBezTo>
                        <a:pt x="574590" y="818342"/>
                        <a:pt x="576386" y="816735"/>
                        <a:pt x="578089" y="815033"/>
                      </a:cubicBezTo>
                      <a:cubicBezTo>
                        <a:pt x="578656" y="814466"/>
                        <a:pt x="579318" y="813804"/>
                        <a:pt x="579884" y="813142"/>
                      </a:cubicBezTo>
                      <a:cubicBezTo>
                        <a:pt x="581397" y="811629"/>
                        <a:pt x="582816" y="810116"/>
                        <a:pt x="584140" y="808509"/>
                      </a:cubicBezTo>
                      <a:cubicBezTo>
                        <a:pt x="584896" y="807563"/>
                        <a:pt x="585653" y="806524"/>
                        <a:pt x="586409" y="805578"/>
                      </a:cubicBezTo>
                      <a:cubicBezTo>
                        <a:pt x="587449" y="804254"/>
                        <a:pt x="588489" y="802930"/>
                        <a:pt x="589435" y="801512"/>
                      </a:cubicBezTo>
                      <a:cubicBezTo>
                        <a:pt x="590380" y="800188"/>
                        <a:pt x="591326" y="798770"/>
                        <a:pt x="592177" y="797351"/>
                      </a:cubicBezTo>
                      <a:cubicBezTo>
                        <a:pt x="592839" y="796312"/>
                        <a:pt x="593500" y="795177"/>
                        <a:pt x="594162" y="794137"/>
                      </a:cubicBezTo>
                      <a:cubicBezTo>
                        <a:pt x="595202" y="792246"/>
                        <a:pt x="596147" y="790355"/>
                        <a:pt x="597093" y="788464"/>
                      </a:cubicBezTo>
                      <a:cubicBezTo>
                        <a:pt x="597472" y="787802"/>
                        <a:pt x="597850" y="787140"/>
                        <a:pt x="598134" y="786383"/>
                      </a:cubicBezTo>
                      <a:cubicBezTo>
                        <a:pt x="599173" y="784020"/>
                        <a:pt x="600213" y="781656"/>
                        <a:pt x="601064" y="779198"/>
                      </a:cubicBezTo>
                      <a:cubicBezTo>
                        <a:pt x="601159" y="778915"/>
                        <a:pt x="601348" y="778535"/>
                        <a:pt x="601442" y="778253"/>
                      </a:cubicBezTo>
                      <a:cubicBezTo>
                        <a:pt x="602388" y="775510"/>
                        <a:pt x="603239" y="772674"/>
                        <a:pt x="603995" y="769742"/>
                      </a:cubicBezTo>
                      <a:cubicBezTo>
                        <a:pt x="605508" y="763691"/>
                        <a:pt x="606454" y="757357"/>
                        <a:pt x="606737" y="750927"/>
                      </a:cubicBezTo>
                      <a:lnTo>
                        <a:pt x="606927" y="745727"/>
                      </a:lnTo>
                      <a:close/>
                      <a:moveTo>
                        <a:pt x="809267" y="291313"/>
                      </a:moveTo>
                      <a:lnTo>
                        <a:pt x="809267" y="300863"/>
                      </a:lnTo>
                      <a:lnTo>
                        <a:pt x="809267" y="402032"/>
                      </a:lnTo>
                      <a:lnTo>
                        <a:pt x="809267" y="403829"/>
                      </a:lnTo>
                      <a:cubicBezTo>
                        <a:pt x="836308" y="399291"/>
                        <a:pt x="856921" y="375842"/>
                        <a:pt x="856921" y="347571"/>
                      </a:cubicBezTo>
                      <a:cubicBezTo>
                        <a:pt x="856921" y="319300"/>
                        <a:pt x="836214" y="295851"/>
                        <a:pt x="809267" y="291313"/>
                      </a:cubicBezTo>
                      <a:close/>
                      <a:moveTo>
                        <a:pt x="207447" y="291313"/>
                      </a:moveTo>
                      <a:cubicBezTo>
                        <a:pt x="180405" y="295851"/>
                        <a:pt x="159793" y="319300"/>
                        <a:pt x="159793" y="347571"/>
                      </a:cubicBezTo>
                      <a:cubicBezTo>
                        <a:pt x="159793" y="375842"/>
                        <a:pt x="180499" y="399291"/>
                        <a:pt x="207447" y="403829"/>
                      </a:cubicBezTo>
                      <a:lnTo>
                        <a:pt x="207447" y="402032"/>
                      </a:lnTo>
                      <a:lnTo>
                        <a:pt x="207447" y="300863"/>
                      </a:lnTo>
                      <a:close/>
                      <a:moveTo>
                        <a:pt x="508309" y="18910"/>
                      </a:moveTo>
                      <a:cubicBezTo>
                        <a:pt x="352867" y="18910"/>
                        <a:pt x="226357" y="145421"/>
                        <a:pt x="226357" y="300863"/>
                      </a:cubicBezTo>
                      <a:lnTo>
                        <a:pt x="226357" y="402032"/>
                      </a:lnTo>
                      <a:cubicBezTo>
                        <a:pt x="226357" y="518520"/>
                        <a:pt x="297365" y="618744"/>
                        <a:pt x="398441" y="661576"/>
                      </a:cubicBezTo>
                      <a:lnTo>
                        <a:pt x="407896" y="665263"/>
                      </a:lnTo>
                      <a:cubicBezTo>
                        <a:pt x="473704" y="690603"/>
                        <a:pt x="547359" y="690036"/>
                        <a:pt x="612884" y="663656"/>
                      </a:cubicBezTo>
                      <a:lnTo>
                        <a:pt x="621109" y="660347"/>
                      </a:lnTo>
                      <a:cubicBezTo>
                        <a:pt x="720577" y="616759"/>
                        <a:pt x="790262" y="517385"/>
                        <a:pt x="790262" y="402032"/>
                      </a:cubicBezTo>
                      <a:lnTo>
                        <a:pt x="790262" y="300863"/>
                      </a:lnTo>
                      <a:cubicBezTo>
                        <a:pt x="790262" y="145421"/>
                        <a:pt x="663752" y="18910"/>
                        <a:pt x="508309" y="18910"/>
                      </a:cubicBezTo>
                      <a:close/>
                      <a:moveTo>
                        <a:pt x="508309" y="0"/>
                      </a:moveTo>
                      <a:cubicBezTo>
                        <a:pt x="664508" y="0"/>
                        <a:pt x="793288" y="119607"/>
                        <a:pt x="807848" y="272024"/>
                      </a:cubicBezTo>
                      <a:cubicBezTo>
                        <a:pt x="845953" y="276090"/>
                        <a:pt x="875737" y="308427"/>
                        <a:pt x="875737" y="347571"/>
                      </a:cubicBezTo>
                      <a:cubicBezTo>
                        <a:pt x="875737" y="386526"/>
                        <a:pt x="846237" y="418673"/>
                        <a:pt x="808416" y="423023"/>
                      </a:cubicBezTo>
                      <a:cubicBezTo>
                        <a:pt x="800379" y="538281"/>
                        <a:pt x="727385" y="635763"/>
                        <a:pt x="625837" y="679068"/>
                      </a:cubicBezTo>
                      <a:lnTo>
                        <a:pt x="625837" y="741851"/>
                      </a:lnTo>
                      <a:lnTo>
                        <a:pt x="687106" y="741851"/>
                      </a:lnTo>
                      <a:cubicBezTo>
                        <a:pt x="752134" y="741851"/>
                        <a:pt x="812614" y="761689"/>
                        <a:pt x="862813" y="795631"/>
                      </a:cubicBezTo>
                      <a:lnTo>
                        <a:pt x="883610" y="812797"/>
                      </a:lnTo>
                      <a:lnTo>
                        <a:pt x="873065" y="828238"/>
                      </a:lnTo>
                      <a:lnTo>
                        <a:pt x="852544" y="811300"/>
                      </a:lnTo>
                      <a:cubicBezTo>
                        <a:pt x="805364" y="779402"/>
                        <a:pt x="748518" y="760761"/>
                        <a:pt x="687390" y="760761"/>
                      </a:cubicBezTo>
                      <a:lnTo>
                        <a:pt x="625175" y="760761"/>
                      </a:lnTo>
                      <a:cubicBezTo>
                        <a:pt x="623473" y="774754"/>
                        <a:pt x="619218" y="787896"/>
                        <a:pt x="612978" y="799905"/>
                      </a:cubicBezTo>
                      <a:cubicBezTo>
                        <a:pt x="612788" y="800188"/>
                        <a:pt x="612694" y="800567"/>
                        <a:pt x="612505" y="800851"/>
                      </a:cubicBezTo>
                      <a:cubicBezTo>
                        <a:pt x="611749" y="802363"/>
                        <a:pt x="610803" y="803781"/>
                        <a:pt x="609952" y="805199"/>
                      </a:cubicBezTo>
                      <a:cubicBezTo>
                        <a:pt x="608912" y="806996"/>
                        <a:pt x="607967" y="808698"/>
                        <a:pt x="606832" y="810400"/>
                      </a:cubicBezTo>
                      <a:cubicBezTo>
                        <a:pt x="606170" y="811345"/>
                        <a:pt x="605508" y="812197"/>
                        <a:pt x="604846" y="813142"/>
                      </a:cubicBezTo>
                      <a:cubicBezTo>
                        <a:pt x="603333" y="815222"/>
                        <a:pt x="601820" y="817302"/>
                        <a:pt x="600213" y="819287"/>
                      </a:cubicBezTo>
                      <a:cubicBezTo>
                        <a:pt x="599646" y="819949"/>
                        <a:pt x="599079" y="820612"/>
                        <a:pt x="598512" y="821274"/>
                      </a:cubicBezTo>
                      <a:cubicBezTo>
                        <a:pt x="596715" y="823448"/>
                        <a:pt x="594824" y="825528"/>
                        <a:pt x="592839" y="827514"/>
                      </a:cubicBezTo>
                      <a:cubicBezTo>
                        <a:pt x="592271" y="828081"/>
                        <a:pt x="591798" y="828554"/>
                        <a:pt x="591231" y="829121"/>
                      </a:cubicBezTo>
                      <a:cubicBezTo>
                        <a:pt x="589151" y="831201"/>
                        <a:pt x="587070" y="833092"/>
                        <a:pt x="584801" y="834983"/>
                      </a:cubicBezTo>
                      <a:cubicBezTo>
                        <a:pt x="584234" y="835456"/>
                        <a:pt x="583667" y="835834"/>
                        <a:pt x="583100" y="836307"/>
                      </a:cubicBezTo>
                      <a:cubicBezTo>
                        <a:pt x="580830" y="838103"/>
                        <a:pt x="578467" y="839806"/>
                        <a:pt x="576102" y="841507"/>
                      </a:cubicBezTo>
                      <a:cubicBezTo>
                        <a:pt x="575441" y="841885"/>
                        <a:pt x="574873" y="842358"/>
                        <a:pt x="574211" y="842736"/>
                      </a:cubicBezTo>
                      <a:cubicBezTo>
                        <a:pt x="571754" y="844249"/>
                        <a:pt x="569390" y="845762"/>
                        <a:pt x="566837" y="847180"/>
                      </a:cubicBezTo>
                      <a:cubicBezTo>
                        <a:pt x="566080" y="847653"/>
                        <a:pt x="565418" y="848031"/>
                        <a:pt x="564662" y="848409"/>
                      </a:cubicBezTo>
                      <a:cubicBezTo>
                        <a:pt x="562298" y="849639"/>
                        <a:pt x="559745" y="850868"/>
                        <a:pt x="557192" y="852003"/>
                      </a:cubicBezTo>
                      <a:cubicBezTo>
                        <a:pt x="556341" y="852381"/>
                        <a:pt x="555491" y="852759"/>
                        <a:pt x="554640" y="853137"/>
                      </a:cubicBezTo>
                      <a:cubicBezTo>
                        <a:pt x="552181" y="854082"/>
                        <a:pt x="549628" y="855028"/>
                        <a:pt x="547076" y="855879"/>
                      </a:cubicBezTo>
                      <a:cubicBezTo>
                        <a:pt x="546035" y="856163"/>
                        <a:pt x="545089" y="856541"/>
                        <a:pt x="544144" y="856825"/>
                      </a:cubicBezTo>
                      <a:cubicBezTo>
                        <a:pt x="541686" y="857581"/>
                        <a:pt x="539038" y="858242"/>
                        <a:pt x="536486" y="858810"/>
                      </a:cubicBezTo>
                      <a:cubicBezTo>
                        <a:pt x="535351" y="859094"/>
                        <a:pt x="534311" y="859377"/>
                        <a:pt x="533271" y="859567"/>
                      </a:cubicBezTo>
                      <a:cubicBezTo>
                        <a:pt x="530529" y="860039"/>
                        <a:pt x="527882" y="860417"/>
                        <a:pt x="525140" y="860796"/>
                      </a:cubicBezTo>
                      <a:cubicBezTo>
                        <a:pt x="524100" y="860985"/>
                        <a:pt x="523059" y="861174"/>
                        <a:pt x="522019" y="861268"/>
                      </a:cubicBezTo>
                      <a:cubicBezTo>
                        <a:pt x="518237" y="861646"/>
                        <a:pt x="514455" y="861836"/>
                        <a:pt x="510578" y="861836"/>
                      </a:cubicBezTo>
                      <a:cubicBezTo>
                        <a:pt x="506702" y="861836"/>
                        <a:pt x="502920" y="861646"/>
                        <a:pt x="499138" y="861268"/>
                      </a:cubicBezTo>
                      <a:cubicBezTo>
                        <a:pt x="498098" y="861079"/>
                        <a:pt x="497057" y="860890"/>
                        <a:pt x="496018" y="860796"/>
                      </a:cubicBezTo>
                      <a:cubicBezTo>
                        <a:pt x="493275" y="860417"/>
                        <a:pt x="490534" y="860133"/>
                        <a:pt x="487886" y="859567"/>
                      </a:cubicBezTo>
                      <a:cubicBezTo>
                        <a:pt x="486751" y="859377"/>
                        <a:pt x="485711" y="859094"/>
                        <a:pt x="484671" y="858810"/>
                      </a:cubicBezTo>
                      <a:cubicBezTo>
                        <a:pt x="482119" y="858242"/>
                        <a:pt x="479566" y="857581"/>
                        <a:pt x="477012" y="856825"/>
                      </a:cubicBezTo>
                      <a:cubicBezTo>
                        <a:pt x="475973" y="856541"/>
                        <a:pt x="475027" y="856163"/>
                        <a:pt x="474082" y="855879"/>
                      </a:cubicBezTo>
                      <a:cubicBezTo>
                        <a:pt x="471529" y="855028"/>
                        <a:pt x="468976" y="854177"/>
                        <a:pt x="466518" y="853137"/>
                      </a:cubicBezTo>
                      <a:cubicBezTo>
                        <a:pt x="465666" y="852759"/>
                        <a:pt x="464816" y="852381"/>
                        <a:pt x="463965" y="852003"/>
                      </a:cubicBezTo>
                      <a:cubicBezTo>
                        <a:pt x="461412" y="850868"/>
                        <a:pt x="458954" y="849733"/>
                        <a:pt x="456495" y="848409"/>
                      </a:cubicBezTo>
                      <a:cubicBezTo>
                        <a:pt x="455739" y="848031"/>
                        <a:pt x="455076" y="847558"/>
                        <a:pt x="454320" y="847180"/>
                      </a:cubicBezTo>
                      <a:cubicBezTo>
                        <a:pt x="451768" y="845762"/>
                        <a:pt x="449309" y="844344"/>
                        <a:pt x="446946" y="842736"/>
                      </a:cubicBezTo>
                      <a:cubicBezTo>
                        <a:pt x="446283" y="842358"/>
                        <a:pt x="445717" y="841980"/>
                        <a:pt x="445054" y="841507"/>
                      </a:cubicBezTo>
                      <a:cubicBezTo>
                        <a:pt x="442691" y="839900"/>
                        <a:pt x="440326" y="838103"/>
                        <a:pt x="438057" y="836307"/>
                      </a:cubicBezTo>
                      <a:cubicBezTo>
                        <a:pt x="437490" y="835928"/>
                        <a:pt x="436923" y="835456"/>
                        <a:pt x="436356" y="834983"/>
                      </a:cubicBezTo>
                      <a:cubicBezTo>
                        <a:pt x="434181" y="833092"/>
                        <a:pt x="432006" y="831107"/>
                        <a:pt x="429926" y="829121"/>
                      </a:cubicBezTo>
                      <a:cubicBezTo>
                        <a:pt x="429358" y="828554"/>
                        <a:pt x="428886" y="828081"/>
                        <a:pt x="428319" y="827514"/>
                      </a:cubicBezTo>
                      <a:cubicBezTo>
                        <a:pt x="426333" y="825528"/>
                        <a:pt x="424442" y="823448"/>
                        <a:pt x="422646" y="821274"/>
                      </a:cubicBezTo>
                      <a:cubicBezTo>
                        <a:pt x="422078" y="820612"/>
                        <a:pt x="421511" y="819949"/>
                        <a:pt x="420944" y="819287"/>
                      </a:cubicBezTo>
                      <a:cubicBezTo>
                        <a:pt x="419336" y="817302"/>
                        <a:pt x="417824" y="815222"/>
                        <a:pt x="416311" y="813142"/>
                      </a:cubicBezTo>
                      <a:cubicBezTo>
                        <a:pt x="415649" y="812197"/>
                        <a:pt x="414987" y="811345"/>
                        <a:pt x="414325" y="810400"/>
                      </a:cubicBezTo>
                      <a:cubicBezTo>
                        <a:pt x="413285" y="808698"/>
                        <a:pt x="412245" y="806901"/>
                        <a:pt x="411205" y="805199"/>
                      </a:cubicBezTo>
                      <a:cubicBezTo>
                        <a:pt x="410354" y="803781"/>
                        <a:pt x="409409" y="802363"/>
                        <a:pt x="408652" y="800851"/>
                      </a:cubicBezTo>
                      <a:cubicBezTo>
                        <a:pt x="408463" y="800567"/>
                        <a:pt x="408368" y="800188"/>
                        <a:pt x="408179" y="799905"/>
                      </a:cubicBezTo>
                      <a:cubicBezTo>
                        <a:pt x="401939" y="787896"/>
                        <a:pt x="397684" y="774754"/>
                        <a:pt x="395982" y="760761"/>
                      </a:cubicBezTo>
                      <a:lnTo>
                        <a:pt x="314478" y="760761"/>
                      </a:lnTo>
                      <a:cubicBezTo>
                        <a:pt x="151472" y="760761"/>
                        <a:pt x="18911" y="893321"/>
                        <a:pt x="18911" y="1056328"/>
                      </a:cubicBezTo>
                      <a:lnTo>
                        <a:pt x="18911" y="1106251"/>
                      </a:lnTo>
                      <a:lnTo>
                        <a:pt x="804791" y="1106251"/>
                      </a:lnTo>
                      <a:lnTo>
                        <a:pt x="806369" y="1125161"/>
                      </a:lnTo>
                      <a:lnTo>
                        <a:pt x="0" y="1125161"/>
                      </a:lnTo>
                      <a:lnTo>
                        <a:pt x="0" y="1056328"/>
                      </a:lnTo>
                      <a:cubicBezTo>
                        <a:pt x="0" y="882921"/>
                        <a:pt x="141071" y="741851"/>
                        <a:pt x="314478" y="741851"/>
                      </a:cubicBezTo>
                      <a:lnTo>
                        <a:pt x="395037" y="741851"/>
                      </a:lnTo>
                      <a:lnTo>
                        <a:pt x="395037" y="680676"/>
                      </a:lnTo>
                      <a:cubicBezTo>
                        <a:pt x="291313" y="638411"/>
                        <a:pt x="216334" y="539794"/>
                        <a:pt x="208297" y="423023"/>
                      </a:cubicBezTo>
                      <a:cubicBezTo>
                        <a:pt x="170477" y="418673"/>
                        <a:pt x="140977" y="386526"/>
                        <a:pt x="140977" y="347571"/>
                      </a:cubicBezTo>
                      <a:cubicBezTo>
                        <a:pt x="140977" y="308427"/>
                        <a:pt x="170761" y="276090"/>
                        <a:pt x="208864" y="272024"/>
                      </a:cubicBezTo>
                      <a:cubicBezTo>
                        <a:pt x="223426" y="119607"/>
                        <a:pt x="352204" y="0"/>
                        <a:pt x="50830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6350" cap="flat">
                  <a:noFill/>
                  <a:prstDash val="solid"/>
                  <a:miter/>
                </a:ln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endParaRPr lang="de-DE" dirty="0"/>
                </a:p>
              </p:txBody>
            </p:sp>
            <p:grpSp>
              <p:nvGrpSpPr>
                <p:cNvPr id="108" name="Grafik 4">
                  <a:extLst>
                    <a:ext uri="{FF2B5EF4-FFF2-40B4-BE49-F238E27FC236}">
                      <a16:creationId xmlns:a16="http://schemas.microsoft.com/office/drawing/2014/main" id="{1329733F-DF1C-4024-B920-913C897C1DFC}"/>
                    </a:ext>
                  </a:extLst>
                </p:cNvPr>
                <p:cNvGrpSpPr/>
                <p:nvPr/>
              </p:nvGrpSpPr>
              <p:grpSpPr bwMode="gray">
                <a:xfrm>
                  <a:off x="760873" y="1577849"/>
                  <a:ext cx="567978" cy="165466"/>
                  <a:chOff x="8941564" y="2740334"/>
                  <a:chExt cx="572174" cy="166687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112" name="Freihandform: Form 111">
                    <a:extLst>
                      <a:ext uri="{FF2B5EF4-FFF2-40B4-BE49-F238E27FC236}">
                        <a16:creationId xmlns:a16="http://schemas.microsoft.com/office/drawing/2014/main" id="{F1DA9EB8-2B11-4862-ABAE-F100F79A7795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045767" y="2740334"/>
                    <a:ext cx="166687" cy="166687"/>
                  </a:xfrm>
                  <a:custGeom>
                    <a:avLst/>
                    <a:gdLst>
                      <a:gd name="connsiteX0" fmla="*/ 83344 w 166687"/>
                      <a:gd name="connsiteY0" fmla="*/ 166688 h 166687"/>
                      <a:gd name="connsiteX1" fmla="*/ 0 w 166687"/>
                      <a:gd name="connsiteY1" fmla="*/ 83344 h 166687"/>
                      <a:gd name="connsiteX2" fmla="*/ 83344 w 166687"/>
                      <a:gd name="connsiteY2" fmla="*/ 0 h 166687"/>
                      <a:gd name="connsiteX3" fmla="*/ 166688 w 166687"/>
                      <a:gd name="connsiteY3" fmla="*/ 83344 h 166687"/>
                      <a:gd name="connsiteX4" fmla="*/ 83344 w 166687"/>
                      <a:gd name="connsiteY4" fmla="*/ 166688 h 166687"/>
                      <a:gd name="connsiteX5" fmla="*/ 83344 w 166687"/>
                      <a:gd name="connsiteY5" fmla="*/ 19145 h 166687"/>
                      <a:gd name="connsiteX6" fmla="*/ 19050 w 166687"/>
                      <a:gd name="connsiteY6" fmla="*/ 83439 h 166687"/>
                      <a:gd name="connsiteX7" fmla="*/ 83344 w 166687"/>
                      <a:gd name="connsiteY7" fmla="*/ 147733 h 166687"/>
                      <a:gd name="connsiteX8" fmla="*/ 147638 w 166687"/>
                      <a:gd name="connsiteY8" fmla="*/ 83439 h 166687"/>
                      <a:gd name="connsiteX9" fmla="*/ 83344 w 166687"/>
                      <a:gd name="connsiteY9" fmla="*/ 19145 h 166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6687" h="166687">
                        <a:moveTo>
                          <a:pt x="83344" y="166688"/>
                        </a:moveTo>
                        <a:cubicBezTo>
                          <a:pt x="37433" y="166688"/>
                          <a:pt x="0" y="129350"/>
                          <a:pt x="0" y="83344"/>
                        </a:cubicBezTo>
                        <a:cubicBezTo>
                          <a:pt x="0" y="37433"/>
                          <a:pt x="37338" y="0"/>
                          <a:pt x="83344" y="0"/>
                        </a:cubicBezTo>
                        <a:cubicBezTo>
                          <a:pt x="129350" y="0"/>
                          <a:pt x="166688" y="37338"/>
                          <a:pt x="166688" y="83344"/>
                        </a:cubicBezTo>
                        <a:cubicBezTo>
                          <a:pt x="166592" y="129254"/>
                          <a:pt x="129254" y="166688"/>
                          <a:pt x="83344" y="166688"/>
                        </a:cubicBezTo>
                        <a:close/>
                        <a:moveTo>
                          <a:pt x="83344" y="19145"/>
                        </a:moveTo>
                        <a:cubicBezTo>
                          <a:pt x="47911" y="19145"/>
                          <a:pt x="19050" y="48006"/>
                          <a:pt x="19050" y="83439"/>
                        </a:cubicBezTo>
                        <a:cubicBezTo>
                          <a:pt x="19050" y="118872"/>
                          <a:pt x="47911" y="147733"/>
                          <a:pt x="83344" y="147733"/>
                        </a:cubicBezTo>
                        <a:cubicBezTo>
                          <a:pt x="118777" y="147733"/>
                          <a:pt x="147638" y="118872"/>
                          <a:pt x="147638" y="83439"/>
                        </a:cubicBezTo>
                        <a:cubicBezTo>
                          <a:pt x="147638" y="48006"/>
                          <a:pt x="118777" y="19145"/>
                          <a:pt x="83344" y="19145"/>
                        </a:cubicBezTo>
                        <a:close/>
                      </a:path>
                    </a:pathLst>
                  </a:custGeom>
                  <a:grpFill/>
                  <a:ln w="6350" cap="flat">
                    <a:noFill/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113" name="Freihandform: Form 112">
                    <a:extLst>
                      <a:ext uri="{FF2B5EF4-FFF2-40B4-BE49-F238E27FC236}">
                        <a16:creationId xmlns:a16="http://schemas.microsoft.com/office/drawing/2014/main" id="{95247754-4EF6-4BE4-A6BD-0991F4FB54CE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242458" y="2740334"/>
                    <a:ext cx="166687" cy="166687"/>
                  </a:xfrm>
                  <a:custGeom>
                    <a:avLst/>
                    <a:gdLst>
                      <a:gd name="connsiteX0" fmla="*/ 83344 w 166687"/>
                      <a:gd name="connsiteY0" fmla="*/ 166688 h 166687"/>
                      <a:gd name="connsiteX1" fmla="*/ 0 w 166687"/>
                      <a:gd name="connsiteY1" fmla="*/ 83344 h 166687"/>
                      <a:gd name="connsiteX2" fmla="*/ 83344 w 166687"/>
                      <a:gd name="connsiteY2" fmla="*/ 0 h 166687"/>
                      <a:gd name="connsiteX3" fmla="*/ 166687 w 166687"/>
                      <a:gd name="connsiteY3" fmla="*/ 83344 h 166687"/>
                      <a:gd name="connsiteX4" fmla="*/ 83344 w 166687"/>
                      <a:gd name="connsiteY4" fmla="*/ 166688 h 166687"/>
                      <a:gd name="connsiteX5" fmla="*/ 83344 w 166687"/>
                      <a:gd name="connsiteY5" fmla="*/ 19145 h 166687"/>
                      <a:gd name="connsiteX6" fmla="*/ 19050 w 166687"/>
                      <a:gd name="connsiteY6" fmla="*/ 83439 h 166687"/>
                      <a:gd name="connsiteX7" fmla="*/ 83344 w 166687"/>
                      <a:gd name="connsiteY7" fmla="*/ 147733 h 166687"/>
                      <a:gd name="connsiteX8" fmla="*/ 147637 w 166687"/>
                      <a:gd name="connsiteY8" fmla="*/ 83439 h 166687"/>
                      <a:gd name="connsiteX9" fmla="*/ 83344 w 166687"/>
                      <a:gd name="connsiteY9" fmla="*/ 19145 h 166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6687" h="166687">
                        <a:moveTo>
                          <a:pt x="83344" y="166688"/>
                        </a:moveTo>
                        <a:cubicBezTo>
                          <a:pt x="37433" y="166688"/>
                          <a:pt x="0" y="129350"/>
                          <a:pt x="0" y="83344"/>
                        </a:cubicBezTo>
                        <a:cubicBezTo>
                          <a:pt x="0" y="37433"/>
                          <a:pt x="37338" y="0"/>
                          <a:pt x="83344" y="0"/>
                        </a:cubicBezTo>
                        <a:cubicBezTo>
                          <a:pt x="129349" y="0"/>
                          <a:pt x="166687" y="37338"/>
                          <a:pt x="166687" y="83344"/>
                        </a:cubicBezTo>
                        <a:cubicBezTo>
                          <a:pt x="166687" y="129254"/>
                          <a:pt x="129349" y="166688"/>
                          <a:pt x="83344" y="166688"/>
                        </a:cubicBezTo>
                        <a:close/>
                        <a:moveTo>
                          <a:pt x="83344" y="19145"/>
                        </a:moveTo>
                        <a:cubicBezTo>
                          <a:pt x="47911" y="19145"/>
                          <a:pt x="19050" y="48006"/>
                          <a:pt x="19050" y="83439"/>
                        </a:cubicBezTo>
                        <a:cubicBezTo>
                          <a:pt x="19050" y="118872"/>
                          <a:pt x="47911" y="147733"/>
                          <a:pt x="83344" y="147733"/>
                        </a:cubicBezTo>
                        <a:cubicBezTo>
                          <a:pt x="118777" y="147733"/>
                          <a:pt x="147637" y="118872"/>
                          <a:pt x="147637" y="83439"/>
                        </a:cubicBezTo>
                        <a:cubicBezTo>
                          <a:pt x="147637" y="48006"/>
                          <a:pt x="118777" y="19145"/>
                          <a:pt x="83344" y="19145"/>
                        </a:cubicBezTo>
                        <a:close/>
                      </a:path>
                    </a:pathLst>
                  </a:custGeom>
                  <a:grpFill/>
                  <a:ln w="6350" cap="flat">
                    <a:noFill/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114" name="Freihandform: Form 113">
                    <a:extLst>
                      <a:ext uri="{FF2B5EF4-FFF2-40B4-BE49-F238E27FC236}">
                        <a16:creationId xmlns:a16="http://schemas.microsoft.com/office/drawing/2014/main" id="{0ADE359D-3295-402B-A03A-59CFE622A28E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202834" y="2814153"/>
                    <a:ext cx="49149" cy="19050"/>
                  </a:xfrm>
                  <a:custGeom>
                    <a:avLst/>
                    <a:gdLst>
                      <a:gd name="connsiteX0" fmla="*/ 0 w 49149"/>
                      <a:gd name="connsiteY0" fmla="*/ 0 h 19050"/>
                      <a:gd name="connsiteX1" fmla="*/ 49149 w 49149"/>
                      <a:gd name="connsiteY1" fmla="*/ 0 h 19050"/>
                      <a:gd name="connsiteX2" fmla="*/ 49149 w 49149"/>
                      <a:gd name="connsiteY2" fmla="*/ 19050 h 19050"/>
                      <a:gd name="connsiteX3" fmla="*/ 0 w 49149"/>
                      <a:gd name="connsiteY3" fmla="*/ 19050 h 19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9149" h="19050">
                        <a:moveTo>
                          <a:pt x="0" y="0"/>
                        </a:moveTo>
                        <a:lnTo>
                          <a:pt x="49149" y="0"/>
                        </a:lnTo>
                        <a:lnTo>
                          <a:pt x="49149" y="19050"/>
                        </a:lnTo>
                        <a:lnTo>
                          <a:pt x="0" y="19050"/>
                        </a:lnTo>
                        <a:close/>
                      </a:path>
                    </a:pathLst>
                  </a:custGeom>
                  <a:grpFill/>
                  <a:ln w="6350" cap="flat">
                    <a:noFill/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115" name="Freihandform: Form 114">
                    <a:extLst>
                      <a:ext uri="{FF2B5EF4-FFF2-40B4-BE49-F238E27FC236}">
                        <a16:creationId xmlns:a16="http://schemas.microsoft.com/office/drawing/2014/main" id="{2924D2E5-B12C-4A43-AE9F-0A7461107481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396987" y="2765446"/>
                    <a:ext cx="116751" cy="55340"/>
                  </a:xfrm>
                  <a:custGeom>
                    <a:avLst/>
                    <a:gdLst>
                      <a:gd name="connsiteX0" fmla="*/ 0 w 116751"/>
                      <a:gd name="connsiteY0" fmla="*/ 37287 h 55340"/>
                      <a:gd name="connsiteX1" fmla="*/ 110669 w 116751"/>
                      <a:gd name="connsiteY1" fmla="*/ 0 h 55340"/>
                      <a:gd name="connsiteX2" fmla="*/ 116752 w 116751"/>
                      <a:gd name="connsiteY2" fmla="*/ 18054 h 55340"/>
                      <a:gd name="connsiteX3" fmla="*/ 6083 w 116751"/>
                      <a:gd name="connsiteY3" fmla="*/ 55340 h 553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6751" h="55340">
                        <a:moveTo>
                          <a:pt x="0" y="37287"/>
                        </a:moveTo>
                        <a:lnTo>
                          <a:pt x="110669" y="0"/>
                        </a:lnTo>
                        <a:lnTo>
                          <a:pt x="116752" y="18054"/>
                        </a:lnTo>
                        <a:lnTo>
                          <a:pt x="6083" y="55340"/>
                        </a:lnTo>
                        <a:close/>
                      </a:path>
                    </a:pathLst>
                  </a:custGeom>
                  <a:grpFill/>
                  <a:ln w="6350" cap="flat">
                    <a:noFill/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116" name="Freihandform: Form 115">
                    <a:extLst>
                      <a:ext uri="{FF2B5EF4-FFF2-40B4-BE49-F238E27FC236}">
                        <a16:creationId xmlns:a16="http://schemas.microsoft.com/office/drawing/2014/main" id="{34C2B3A7-C70C-421F-BCFF-BB1044FE7AEF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8941564" y="2765470"/>
                    <a:ext cx="116751" cy="55340"/>
                  </a:xfrm>
                  <a:custGeom>
                    <a:avLst/>
                    <a:gdLst>
                      <a:gd name="connsiteX0" fmla="*/ 0 w 116751"/>
                      <a:gd name="connsiteY0" fmla="*/ 18054 h 55340"/>
                      <a:gd name="connsiteX1" fmla="*/ 6083 w 116751"/>
                      <a:gd name="connsiteY1" fmla="*/ 0 h 55340"/>
                      <a:gd name="connsiteX2" fmla="*/ 116752 w 116751"/>
                      <a:gd name="connsiteY2" fmla="*/ 37287 h 55340"/>
                      <a:gd name="connsiteX3" fmla="*/ 110669 w 116751"/>
                      <a:gd name="connsiteY3" fmla="*/ 55340 h 553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6751" h="55340">
                        <a:moveTo>
                          <a:pt x="0" y="18054"/>
                        </a:moveTo>
                        <a:lnTo>
                          <a:pt x="6083" y="0"/>
                        </a:lnTo>
                        <a:lnTo>
                          <a:pt x="116752" y="37287"/>
                        </a:lnTo>
                        <a:lnTo>
                          <a:pt x="110669" y="55340"/>
                        </a:lnTo>
                        <a:close/>
                      </a:path>
                    </a:pathLst>
                  </a:custGeom>
                  <a:grpFill/>
                  <a:ln w="6350" cap="flat">
                    <a:noFill/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</p:grpSp>
            <p:grpSp>
              <p:nvGrpSpPr>
                <p:cNvPr id="109" name="Gruppieren 108">
                  <a:extLst>
                    <a:ext uri="{FF2B5EF4-FFF2-40B4-BE49-F238E27FC236}">
                      <a16:creationId xmlns:a16="http://schemas.microsoft.com/office/drawing/2014/main" id="{7DE371FE-6EEE-4B28-8833-B92B0A0B61E0}"/>
                    </a:ext>
                  </a:extLst>
                </p:cNvPr>
                <p:cNvGrpSpPr/>
                <p:nvPr/>
              </p:nvGrpSpPr>
              <p:grpSpPr bwMode="gray">
                <a:xfrm>
                  <a:off x="799108" y="2137045"/>
                  <a:ext cx="483369" cy="293449"/>
                  <a:chOff x="4920551" y="3679933"/>
                  <a:chExt cx="483369" cy="293449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110" name="Freihandform: Form 109">
                    <a:extLst>
                      <a:ext uri="{FF2B5EF4-FFF2-40B4-BE49-F238E27FC236}">
                        <a16:creationId xmlns:a16="http://schemas.microsoft.com/office/drawing/2014/main" id="{2FF34C07-BF39-45FB-BAE6-3C9B6CAF6E11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4920551" y="3680029"/>
                    <a:ext cx="211684" cy="293353"/>
                  </a:xfrm>
                  <a:custGeom>
                    <a:avLst/>
                    <a:gdLst>
                      <a:gd name="connsiteX0" fmla="*/ 54578 w 209359"/>
                      <a:gd name="connsiteY0" fmla="*/ 152400 h 290131"/>
                      <a:gd name="connsiteX1" fmla="*/ 97250 w 209359"/>
                      <a:gd name="connsiteY1" fmla="*/ 91916 h 290131"/>
                      <a:gd name="connsiteX2" fmla="*/ 98393 w 209359"/>
                      <a:gd name="connsiteY2" fmla="*/ 83058 h 290131"/>
                      <a:gd name="connsiteX3" fmla="*/ 91631 w 209359"/>
                      <a:gd name="connsiteY3" fmla="*/ 77152 h 290131"/>
                      <a:gd name="connsiteX4" fmla="*/ 0 w 209359"/>
                      <a:gd name="connsiteY4" fmla="*/ 55721 h 290131"/>
                      <a:gd name="connsiteX5" fmla="*/ 67628 w 209359"/>
                      <a:gd name="connsiteY5" fmla="*/ 0 h 290131"/>
                      <a:gd name="connsiteX6" fmla="*/ 209360 w 209359"/>
                      <a:gd name="connsiteY6" fmla="*/ 290132 h 290131"/>
                      <a:gd name="connsiteX7" fmla="*/ 54578 w 209359"/>
                      <a:gd name="connsiteY7" fmla="*/ 152400 h 290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09359" h="290131">
                        <a:moveTo>
                          <a:pt x="54578" y="152400"/>
                        </a:moveTo>
                        <a:lnTo>
                          <a:pt x="97250" y="91916"/>
                        </a:lnTo>
                        <a:cubicBezTo>
                          <a:pt x="99060" y="89344"/>
                          <a:pt x="99536" y="86011"/>
                          <a:pt x="98393" y="83058"/>
                        </a:cubicBezTo>
                        <a:cubicBezTo>
                          <a:pt x="97250" y="80105"/>
                          <a:pt x="94774" y="77915"/>
                          <a:pt x="91631" y="77152"/>
                        </a:cubicBezTo>
                        <a:lnTo>
                          <a:pt x="0" y="55721"/>
                        </a:lnTo>
                        <a:lnTo>
                          <a:pt x="67628" y="0"/>
                        </a:lnTo>
                        <a:lnTo>
                          <a:pt x="209360" y="290132"/>
                        </a:lnTo>
                        <a:lnTo>
                          <a:pt x="54578" y="152400"/>
                        </a:lnTo>
                        <a:close/>
                      </a:path>
                    </a:pathLst>
                  </a:custGeom>
                  <a:noFill/>
                  <a:ln w="6350" cap="flat">
                    <a:solidFill>
                      <a:schemeClr val="accent4">
                        <a:lumMod val="20000"/>
                        <a:lumOff val="8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111" name="Freihandform: Form 110">
                    <a:extLst>
                      <a:ext uri="{FF2B5EF4-FFF2-40B4-BE49-F238E27FC236}">
                        <a16:creationId xmlns:a16="http://schemas.microsoft.com/office/drawing/2014/main" id="{E5CDCF7A-1DAD-4796-89EA-4E61F12C6C7F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5192236" y="3679933"/>
                    <a:ext cx="211684" cy="293353"/>
                  </a:xfrm>
                  <a:custGeom>
                    <a:avLst/>
                    <a:gdLst>
                      <a:gd name="connsiteX0" fmla="*/ 141732 w 209359"/>
                      <a:gd name="connsiteY0" fmla="*/ 0 h 290131"/>
                      <a:gd name="connsiteX1" fmla="*/ 209360 w 209359"/>
                      <a:gd name="connsiteY1" fmla="*/ 55721 h 290131"/>
                      <a:gd name="connsiteX2" fmla="*/ 117729 w 209359"/>
                      <a:gd name="connsiteY2" fmla="*/ 77152 h 290131"/>
                      <a:gd name="connsiteX3" fmla="*/ 110966 w 209359"/>
                      <a:gd name="connsiteY3" fmla="*/ 83058 h 290131"/>
                      <a:gd name="connsiteX4" fmla="*/ 112109 w 209359"/>
                      <a:gd name="connsiteY4" fmla="*/ 91916 h 290131"/>
                      <a:gd name="connsiteX5" fmla="*/ 154781 w 209359"/>
                      <a:gd name="connsiteY5" fmla="*/ 152400 h 290131"/>
                      <a:gd name="connsiteX6" fmla="*/ 0 w 209359"/>
                      <a:gd name="connsiteY6" fmla="*/ 290132 h 290131"/>
                      <a:gd name="connsiteX7" fmla="*/ 141732 w 209359"/>
                      <a:gd name="connsiteY7" fmla="*/ 0 h 290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09359" h="290131">
                        <a:moveTo>
                          <a:pt x="141732" y="0"/>
                        </a:moveTo>
                        <a:lnTo>
                          <a:pt x="209360" y="55721"/>
                        </a:lnTo>
                        <a:lnTo>
                          <a:pt x="117729" y="77152"/>
                        </a:lnTo>
                        <a:cubicBezTo>
                          <a:pt x="114681" y="77915"/>
                          <a:pt x="112109" y="80105"/>
                          <a:pt x="110966" y="83058"/>
                        </a:cubicBezTo>
                        <a:cubicBezTo>
                          <a:pt x="109823" y="86011"/>
                          <a:pt x="110300" y="89344"/>
                          <a:pt x="112109" y="91916"/>
                        </a:cubicBezTo>
                        <a:lnTo>
                          <a:pt x="154781" y="152400"/>
                        </a:lnTo>
                        <a:lnTo>
                          <a:pt x="0" y="290132"/>
                        </a:lnTo>
                        <a:lnTo>
                          <a:pt x="141732" y="0"/>
                        </a:lnTo>
                        <a:close/>
                      </a:path>
                    </a:pathLst>
                  </a:custGeom>
                  <a:noFill/>
                  <a:ln w="6350" cap="flat">
                    <a:solidFill>
                      <a:schemeClr val="accent4">
                        <a:lumMod val="20000"/>
                        <a:lumOff val="8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 dirty="0"/>
                  </a:p>
                </p:txBody>
              </p:sp>
            </p:grpSp>
          </p:grpSp>
          <p:grpSp>
            <p:nvGrpSpPr>
              <p:cNvPr id="92" name="Gruppieren 91">
                <a:extLst>
                  <a:ext uri="{FF2B5EF4-FFF2-40B4-BE49-F238E27FC236}">
                    <a16:creationId xmlns:a16="http://schemas.microsoft.com/office/drawing/2014/main" id="{ECB51A9C-DB7F-4D60-9516-4FD6463F95B9}"/>
                  </a:ext>
                </a:extLst>
              </p:cNvPr>
              <p:cNvGrpSpPr/>
              <p:nvPr/>
            </p:nvGrpSpPr>
            <p:grpSpPr bwMode="gray">
              <a:xfrm>
                <a:off x="8205149" y="2002504"/>
                <a:ext cx="1005894" cy="1128673"/>
                <a:chOff x="1391197" y="1358206"/>
                <a:chExt cx="1005894" cy="1128673"/>
              </a:xfrm>
            </p:grpSpPr>
            <p:grpSp>
              <p:nvGrpSpPr>
                <p:cNvPr id="93" name="Gruppieren 92">
                  <a:extLst>
                    <a:ext uri="{FF2B5EF4-FFF2-40B4-BE49-F238E27FC236}">
                      <a16:creationId xmlns:a16="http://schemas.microsoft.com/office/drawing/2014/main" id="{E6FEF1FF-AA94-4AC3-9B51-28F95DB5617F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gray">
                <a:xfrm>
                  <a:off x="1391197" y="1358206"/>
                  <a:ext cx="1005894" cy="1128673"/>
                  <a:chOff x="925913" y="2140459"/>
                  <a:chExt cx="907541" cy="1018317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101" name="Freihandform: Form 100">
                    <a:extLst>
                      <a:ext uri="{FF2B5EF4-FFF2-40B4-BE49-F238E27FC236}">
                        <a16:creationId xmlns:a16="http://schemas.microsoft.com/office/drawing/2014/main" id="{50FA5D22-ECAC-4AB2-B0E1-D591475E98D4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1115079" y="2363820"/>
                    <a:ext cx="540734" cy="164782"/>
                  </a:xfrm>
                  <a:custGeom>
                    <a:avLst/>
                    <a:gdLst>
                      <a:gd name="connsiteX0" fmla="*/ 535496 w 540734"/>
                      <a:gd name="connsiteY0" fmla="*/ 5143 h 164782"/>
                      <a:gd name="connsiteX1" fmla="*/ 475774 w 540734"/>
                      <a:gd name="connsiteY1" fmla="*/ 20383 h 164782"/>
                      <a:gd name="connsiteX2" fmla="*/ 470535 w 540734"/>
                      <a:gd name="connsiteY2" fmla="*/ 18383 h 164782"/>
                      <a:gd name="connsiteX3" fmla="*/ 386048 w 540734"/>
                      <a:gd name="connsiteY3" fmla="*/ 0 h 164782"/>
                      <a:gd name="connsiteX4" fmla="*/ 301562 w 540734"/>
                      <a:gd name="connsiteY4" fmla="*/ 18383 h 164782"/>
                      <a:gd name="connsiteX5" fmla="*/ 292132 w 540734"/>
                      <a:gd name="connsiteY5" fmla="*/ 22003 h 164782"/>
                      <a:gd name="connsiteX6" fmla="*/ 290227 w 540734"/>
                      <a:gd name="connsiteY6" fmla="*/ 31909 h 164782"/>
                      <a:gd name="connsiteX7" fmla="*/ 290132 w 540734"/>
                      <a:gd name="connsiteY7" fmla="*/ 32480 h 164782"/>
                      <a:gd name="connsiteX8" fmla="*/ 271558 w 540734"/>
                      <a:gd name="connsiteY8" fmla="*/ 29527 h 164782"/>
                      <a:gd name="connsiteX9" fmla="*/ 250698 w 540734"/>
                      <a:gd name="connsiteY9" fmla="*/ 33147 h 164782"/>
                      <a:gd name="connsiteX10" fmla="*/ 250508 w 540734"/>
                      <a:gd name="connsiteY10" fmla="*/ 31909 h 164782"/>
                      <a:gd name="connsiteX11" fmla="*/ 248602 w 540734"/>
                      <a:gd name="connsiteY11" fmla="*/ 22003 h 164782"/>
                      <a:gd name="connsiteX12" fmla="*/ 239173 w 540734"/>
                      <a:gd name="connsiteY12" fmla="*/ 18383 h 164782"/>
                      <a:gd name="connsiteX13" fmla="*/ 154686 w 540734"/>
                      <a:gd name="connsiteY13" fmla="*/ 0 h 164782"/>
                      <a:gd name="connsiteX14" fmla="*/ 70199 w 540734"/>
                      <a:gd name="connsiteY14" fmla="*/ 18383 h 164782"/>
                      <a:gd name="connsiteX15" fmla="*/ 64960 w 540734"/>
                      <a:gd name="connsiteY15" fmla="*/ 20383 h 164782"/>
                      <a:gd name="connsiteX16" fmla="*/ 2572 w 540734"/>
                      <a:gd name="connsiteY16" fmla="*/ 5143 h 164782"/>
                      <a:gd name="connsiteX17" fmla="*/ 0 w 540734"/>
                      <a:gd name="connsiteY17" fmla="*/ 21907 h 164782"/>
                      <a:gd name="connsiteX18" fmla="*/ 47530 w 540734"/>
                      <a:gd name="connsiteY18" fmla="*/ 33433 h 164782"/>
                      <a:gd name="connsiteX19" fmla="*/ 47530 w 540734"/>
                      <a:gd name="connsiteY19" fmla="*/ 49435 h 164782"/>
                      <a:gd name="connsiteX20" fmla="*/ 55340 w 540734"/>
                      <a:gd name="connsiteY20" fmla="*/ 57245 h 164782"/>
                      <a:gd name="connsiteX21" fmla="*/ 56959 w 540734"/>
                      <a:gd name="connsiteY21" fmla="*/ 57245 h 164782"/>
                      <a:gd name="connsiteX22" fmla="*/ 65627 w 540734"/>
                      <a:gd name="connsiteY22" fmla="*/ 106870 h 164782"/>
                      <a:gd name="connsiteX23" fmla="*/ 154686 w 540734"/>
                      <a:gd name="connsiteY23" fmla="*/ 164783 h 164782"/>
                      <a:gd name="connsiteX24" fmla="*/ 243745 w 540734"/>
                      <a:gd name="connsiteY24" fmla="*/ 106870 h 164782"/>
                      <a:gd name="connsiteX25" fmla="*/ 252222 w 540734"/>
                      <a:gd name="connsiteY25" fmla="*/ 49435 h 164782"/>
                      <a:gd name="connsiteX26" fmla="*/ 271558 w 540734"/>
                      <a:gd name="connsiteY26" fmla="*/ 45625 h 164782"/>
                      <a:gd name="connsiteX27" fmla="*/ 288512 w 540734"/>
                      <a:gd name="connsiteY27" fmla="*/ 48673 h 164782"/>
                      <a:gd name="connsiteX28" fmla="*/ 296990 w 540734"/>
                      <a:gd name="connsiteY28" fmla="*/ 106870 h 164782"/>
                      <a:gd name="connsiteX29" fmla="*/ 386048 w 540734"/>
                      <a:gd name="connsiteY29" fmla="*/ 164783 h 164782"/>
                      <a:gd name="connsiteX30" fmla="*/ 475107 w 540734"/>
                      <a:gd name="connsiteY30" fmla="*/ 106870 h 164782"/>
                      <a:gd name="connsiteX31" fmla="*/ 483775 w 540734"/>
                      <a:gd name="connsiteY31" fmla="*/ 57245 h 164782"/>
                      <a:gd name="connsiteX32" fmla="*/ 485394 w 540734"/>
                      <a:gd name="connsiteY32" fmla="*/ 57245 h 164782"/>
                      <a:gd name="connsiteX33" fmla="*/ 493205 w 540734"/>
                      <a:gd name="connsiteY33" fmla="*/ 49435 h 164782"/>
                      <a:gd name="connsiteX34" fmla="*/ 493205 w 540734"/>
                      <a:gd name="connsiteY34" fmla="*/ 33433 h 164782"/>
                      <a:gd name="connsiteX35" fmla="*/ 540734 w 540734"/>
                      <a:gd name="connsiteY35" fmla="*/ 21907 h 164782"/>
                      <a:gd name="connsiteX36" fmla="*/ 535496 w 540734"/>
                      <a:gd name="connsiteY36" fmla="*/ 5143 h 164782"/>
                      <a:gd name="connsiteX37" fmla="*/ 228219 w 540734"/>
                      <a:gd name="connsiteY37" fmla="*/ 101060 h 164782"/>
                      <a:gd name="connsiteX38" fmla="*/ 154876 w 540734"/>
                      <a:gd name="connsiteY38" fmla="*/ 148114 h 164782"/>
                      <a:gd name="connsiteX39" fmla="*/ 81534 w 540734"/>
                      <a:gd name="connsiteY39" fmla="*/ 101060 h 164782"/>
                      <a:gd name="connsiteX40" fmla="*/ 75628 w 540734"/>
                      <a:gd name="connsiteY40" fmla="*/ 35147 h 164782"/>
                      <a:gd name="connsiteX41" fmla="*/ 75819 w 540734"/>
                      <a:gd name="connsiteY41" fmla="*/ 34385 h 164782"/>
                      <a:gd name="connsiteX42" fmla="*/ 76486 w 540734"/>
                      <a:gd name="connsiteY42" fmla="*/ 34100 h 164782"/>
                      <a:gd name="connsiteX43" fmla="*/ 154972 w 540734"/>
                      <a:gd name="connsiteY43" fmla="*/ 16859 h 164782"/>
                      <a:gd name="connsiteX44" fmla="*/ 233458 w 540734"/>
                      <a:gd name="connsiteY44" fmla="*/ 34100 h 164782"/>
                      <a:gd name="connsiteX45" fmla="*/ 234124 w 540734"/>
                      <a:gd name="connsiteY45" fmla="*/ 34385 h 164782"/>
                      <a:gd name="connsiteX46" fmla="*/ 234315 w 540734"/>
                      <a:gd name="connsiteY46" fmla="*/ 35147 h 164782"/>
                      <a:gd name="connsiteX47" fmla="*/ 228219 w 540734"/>
                      <a:gd name="connsiteY47" fmla="*/ 101060 h 164782"/>
                      <a:gd name="connsiteX48" fmla="*/ 459486 w 540734"/>
                      <a:gd name="connsiteY48" fmla="*/ 101060 h 164782"/>
                      <a:gd name="connsiteX49" fmla="*/ 386144 w 540734"/>
                      <a:gd name="connsiteY49" fmla="*/ 148114 h 164782"/>
                      <a:gd name="connsiteX50" fmla="*/ 312801 w 540734"/>
                      <a:gd name="connsiteY50" fmla="*/ 101060 h 164782"/>
                      <a:gd name="connsiteX51" fmla="*/ 306896 w 540734"/>
                      <a:gd name="connsiteY51" fmla="*/ 35147 h 164782"/>
                      <a:gd name="connsiteX52" fmla="*/ 307086 w 540734"/>
                      <a:gd name="connsiteY52" fmla="*/ 34385 h 164782"/>
                      <a:gd name="connsiteX53" fmla="*/ 307753 w 540734"/>
                      <a:gd name="connsiteY53" fmla="*/ 34100 h 164782"/>
                      <a:gd name="connsiteX54" fmla="*/ 386239 w 540734"/>
                      <a:gd name="connsiteY54" fmla="*/ 16859 h 164782"/>
                      <a:gd name="connsiteX55" fmla="*/ 464725 w 540734"/>
                      <a:gd name="connsiteY55" fmla="*/ 34100 h 164782"/>
                      <a:gd name="connsiteX56" fmla="*/ 465392 w 540734"/>
                      <a:gd name="connsiteY56" fmla="*/ 34385 h 164782"/>
                      <a:gd name="connsiteX57" fmla="*/ 465582 w 540734"/>
                      <a:gd name="connsiteY57" fmla="*/ 35147 h 164782"/>
                      <a:gd name="connsiteX58" fmla="*/ 459486 w 540734"/>
                      <a:gd name="connsiteY58" fmla="*/ 101060 h 1647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540734" h="164782">
                        <a:moveTo>
                          <a:pt x="535496" y="5143"/>
                        </a:moveTo>
                        <a:lnTo>
                          <a:pt x="475774" y="20383"/>
                        </a:lnTo>
                        <a:lnTo>
                          <a:pt x="470535" y="18383"/>
                        </a:lnTo>
                        <a:cubicBezTo>
                          <a:pt x="470059" y="18193"/>
                          <a:pt x="422815" y="0"/>
                          <a:pt x="386048" y="0"/>
                        </a:cubicBezTo>
                        <a:cubicBezTo>
                          <a:pt x="349282" y="0"/>
                          <a:pt x="302038" y="18193"/>
                          <a:pt x="301562" y="18383"/>
                        </a:cubicBezTo>
                        <a:lnTo>
                          <a:pt x="292132" y="22003"/>
                        </a:lnTo>
                        <a:lnTo>
                          <a:pt x="290227" y="31909"/>
                        </a:lnTo>
                        <a:cubicBezTo>
                          <a:pt x="290227" y="32004"/>
                          <a:pt x="290132" y="32194"/>
                          <a:pt x="290132" y="32480"/>
                        </a:cubicBezTo>
                        <a:cubicBezTo>
                          <a:pt x="285941" y="31051"/>
                          <a:pt x="279654" y="29527"/>
                          <a:pt x="271558" y="29527"/>
                        </a:cubicBezTo>
                        <a:cubicBezTo>
                          <a:pt x="262128" y="29527"/>
                          <a:pt x="254889" y="31528"/>
                          <a:pt x="250698" y="33147"/>
                        </a:cubicBezTo>
                        <a:cubicBezTo>
                          <a:pt x="250603" y="32480"/>
                          <a:pt x="250508" y="32004"/>
                          <a:pt x="250508" y="31909"/>
                        </a:cubicBezTo>
                        <a:lnTo>
                          <a:pt x="248602" y="22003"/>
                        </a:lnTo>
                        <a:lnTo>
                          <a:pt x="239173" y="18383"/>
                        </a:lnTo>
                        <a:cubicBezTo>
                          <a:pt x="238696" y="18193"/>
                          <a:pt x="191452" y="0"/>
                          <a:pt x="154686" y="0"/>
                        </a:cubicBezTo>
                        <a:cubicBezTo>
                          <a:pt x="117920" y="0"/>
                          <a:pt x="70676" y="18193"/>
                          <a:pt x="70199" y="18383"/>
                        </a:cubicBezTo>
                        <a:lnTo>
                          <a:pt x="64960" y="20383"/>
                        </a:lnTo>
                        <a:lnTo>
                          <a:pt x="2572" y="5143"/>
                        </a:lnTo>
                        <a:lnTo>
                          <a:pt x="0" y="21907"/>
                        </a:lnTo>
                        <a:lnTo>
                          <a:pt x="47530" y="33433"/>
                        </a:lnTo>
                        <a:lnTo>
                          <a:pt x="47530" y="49435"/>
                        </a:lnTo>
                        <a:cubicBezTo>
                          <a:pt x="47530" y="53721"/>
                          <a:pt x="51054" y="57245"/>
                          <a:pt x="55340" y="57245"/>
                        </a:cubicBezTo>
                        <a:lnTo>
                          <a:pt x="56959" y="57245"/>
                        </a:lnTo>
                        <a:cubicBezTo>
                          <a:pt x="57055" y="71152"/>
                          <a:pt x="58865" y="89059"/>
                          <a:pt x="65627" y="106870"/>
                        </a:cubicBezTo>
                        <a:cubicBezTo>
                          <a:pt x="80772" y="146875"/>
                          <a:pt x="121253" y="164783"/>
                          <a:pt x="154686" y="164783"/>
                        </a:cubicBezTo>
                        <a:cubicBezTo>
                          <a:pt x="188119" y="164783"/>
                          <a:pt x="228600" y="146875"/>
                          <a:pt x="243745" y="106870"/>
                        </a:cubicBezTo>
                        <a:cubicBezTo>
                          <a:pt x="251841" y="85439"/>
                          <a:pt x="252794" y="64008"/>
                          <a:pt x="252222" y="49435"/>
                        </a:cubicBezTo>
                        <a:cubicBezTo>
                          <a:pt x="254127" y="48577"/>
                          <a:pt x="261175" y="45625"/>
                          <a:pt x="271558" y="45625"/>
                        </a:cubicBezTo>
                        <a:cubicBezTo>
                          <a:pt x="279940" y="45625"/>
                          <a:pt x="285750" y="47530"/>
                          <a:pt x="288512" y="48673"/>
                        </a:cubicBezTo>
                        <a:cubicBezTo>
                          <a:pt x="287846" y="63151"/>
                          <a:pt x="288703" y="85058"/>
                          <a:pt x="296990" y="106870"/>
                        </a:cubicBezTo>
                        <a:cubicBezTo>
                          <a:pt x="312134" y="146875"/>
                          <a:pt x="352616" y="164783"/>
                          <a:pt x="386048" y="164783"/>
                        </a:cubicBezTo>
                        <a:cubicBezTo>
                          <a:pt x="419481" y="164783"/>
                          <a:pt x="459962" y="146875"/>
                          <a:pt x="475107" y="106870"/>
                        </a:cubicBezTo>
                        <a:cubicBezTo>
                          <a:pt x="481870" y="89059"/>
                          <a:pt x="483680" y="71152"/>
                          <a:pt x="483775" y="57245"/>
                        </a:cubicBezTo>
                        <a:lnTo>
                          <a:pt x="485394" y="57245"/>
                        </a:lnTo>
                        <a:cubicBezTo>
                          <a:pt x="489680" y="57245"/>
                          <a:pt x="493205" y="53721"/>
                          <a:pt x="493205" y="49435"/>
                        </a:cubicBezTo>
                        <a:lnTo>
                          <a:pt x="493205" y="33433"/>
                        </a:lnTo>
                        <a:lnTo>
                          <a:pt x="540734" y="21907"/>
                        </a:lnTo>
                        <a:lnTo>
                          <a:pt x="535496" y="5143"/>
                        </a:lnTo>
                        <a:close/>
                        <a:moveTo>
                          <a:pt x="228219" y="101060"/>
                        </a:moveTo>
                        <a:cubicBezTo>
                          <a:pt x="215932" y="133541"/>
                          <a:pt x="182499" y="148114"/>
                          <a:pt x="154876" y="148114"/>
                        </a:cubicBezTo>
                        <a:cubicBezTo>
                          <a:pt x="127254" y="148114"/>
                          <a:pt x="93821" y="133541"/>
                          <a:pt x="81534" y="101060"/>
                        </a:cubicBezTo>
                        <a:cubicBezTo>
                          <a:pt x="69342" y="68866"/>
                          <a:pt x="75533" y="35433"/>
                          <a:pt x="75628" y="35147"/>
                        </a:cubicBezTo>
                        <a:lnTo>
                          <a:pt x="75819" y="34385"/>
                        </a:lnTo>
                        <a:lnTo>
                          <a:pt x="76486" y="34100"/>
                        </a:lnTo>
                        <a:cubicBezTo>
                          <a:pt x="76962" y="33909"/>
                          <a:pt x="121729" y="16859"/>
                          <a:pt x="154972" y="16859"/>
                        </a:cubicBezTo>
                        <a:cubicBezTo>
                          <a:pt x="188119" y="16859"/>
                          <a:pt x="232981" y="33909"/>
                          <a:pt x="233458" y="34100"/>
                        </a:cubicBezTo>
                        <a:lnTo>
                          <a:pt x="234124" y="34385"/>
                        </a:lnTo>
                        <a:lnTo>
                          <a:pt x="234315" y="35147"/>
                        </a:lnTo>
                        <a:cubicBezTo>
                          <a:pt x="234220" y="35433"/>
                          <a:pt x="240411" y="68770"/>
                          <a:pt x="228219" y="101060"/>
                        </a:cubicBezTo>
                        <a:close/>
                        <a:moveTo>
                          <a:pt x="459486" y="101060"/>
                        </a:moveTo>
                        <a:cubicBezTo>
                          <a:pt x="447199" y="133541"/>
                          <a:pt x="413766" y="148114"/>
                          <a:pt x="386144" y="148114"/>
                        </a:cubicBezTo>
                        <a:cubicBezTo>
                          <a:pt x="358521" y="148114"/>
                          <a:pt x="325088" y="133541"/>
                          <a:pt x="312801" y="101060"/>
                        </a:cubicBezTo>
                        <a:cubicBezTo>
                          <a:pt x="300609" y="68866"/>
                          <a:pt x="306800" y="35433"/>
                          <a:pt x="306896" y="35147"/>
                        </a:cubicBezTo>
                        <a:lnTo>
                          <a:pt x="307086" y="34385"/>
                        </a:lnTo>
                        <a:lnTo>
                          <a:pt x="307753" y="34100"/>
                        </a:lnTo>
                        <a:cubicBezTo>
                          <a:pt x="308229" y="33909"/>
                          <a:pt x="352996" y="16859"/>
                          <a:pt x="386239" y="16859"/>
                        </a:cubicBezTo>
                        <a:cubicBezTo>
                          <a:pt x="419386" y="16859"/>
                          <a:pt x="464248" y="33909"/>
                          <a:pt x="464725" y="34100"/>
                        </a:cubicBezTo>
                        <a:lnTo>
                          <a:pt x="465392" y="34385"/>
                        </a:lnTo>
                        <a:lnTo>
                          <a:pt x="465582" y="35147"/>
                        </a:lnTo>
                        <a:cubicBezTo>
                          <a:pt x="465487" y="35433"/>
                          <a:pt x="471678" y="68770"/>
                          <a:pt x="459486" y="101060"/>
                        </a:cubicBezTo>
                        <a:close/>
                      </a:path>
                    </a:pathLst>
                  </a:custGeom>
                  <a:grpFill/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102" name="Freihandform: Form 101">
                    <a:extLst>
                      <a:ext uri="{FF2B5EF4-FFF2-40B4-BE49-F238E27FC236}">
                        <a16:creationId xmlns:a16="http://schemas.microsoft.com/office/drawing/2014/main" id="{9971659E-CE76-437B-8CFE-D19BDFA5A323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25913" y="2140459"/>
                    <a:ext cx="907541" cy="1018317"/>
                  </a:xfrm>
                  <a:custGeom>
                    <a:avLst/>
                    <a:gdLst>
                      <a:gd name="connsiteX0" fmla="*/ 724948 w 907541"/>
                      <a:gd name="connsiteY0" fmla="*/ 690086 h 1018317"/>
                      <a:gd name="connsiteX1" fmla="*/ 798671 w 907541"/>
                      <a:gd name="connsiteY1" fmla="*/ 296132 h 1018317"/>
                      <a:gd name="connsiteX2" fmla="*/ 575310 w 907541"/>
                      <a:gd name="connsiteY2" fmla="*/ 26099 h 1018317"/>
                      <a:gd name="connsiteX3" fmla="*/ 575310 w 907541"/>
                      <a:gd name="connsiteY3" fmla="*/ 26099 h 1018317"/>
                      <a:gd name="connsiteX4" fmla="*/ 575024 w 907541"/>
                      <a:gd name="connsiteY4" fmla="*/ 26003 h 1018317"/>
                      <a:gd name="connsiteX5" fmla="*/ 564928 w 907541"/>
                      <a:gd name="connsiteY5" fmla="*/ 21527 h 1018317"/>
                      <a:gd name="connsiteX6" fmla="*/ 564928 w 907541"/>
                      <a:gd name="connsiteY6" fmla="*/ 21527 h 1018317"/>
                      <a:gd name="connsiteX7" fmla="*/ 460629 w 907541"/>
                      <a:gd name="connsiteY7" fmla="*/ 0 h 1018317"/>
                      <a:gd name="connsiteX8" fmla="*/ 356616 w 907541"/>
                      <a:gd name="connsiteY8" fmla="*/ 21622 h 1018317"/>
                      <a:gd name="connsiteX9" fmla="*/ 356616 w 907541"/>
                      <a:gd name="connsiteY9" fmla="*/ 21527 h 1018317"/>
                      <a:gd name="connsiteX10" fmla="*/ 346615 w 907541"/>
                      <a:gd name="connsiteY10" fmla="*/ 26003 h 1018317"/>
                      <a:gd name="connsiteX11" fmla="*/ 346424 w 907541"/>
                      <a:gd name="connsiteY11" fmla="*/ 26099 h 1018317"/>
                      <a:gd name="connsiteX12" fmla="*/ 346424 w 907541"/>
                      <a:gd name="connsiteY12" fmla="*/ 26099 h 1018317"/>
                      <a:gd name="connsiteX13" fmla="*/ 122873 w 907541"/>
                      <a:gd name="connsiteY13" fmla="*/ 296132 h 1018317"/>
                      <a:gd name="connsiteX14" fmla="*/ 193739 w 907541"/>
                      <a:gd name="connsiteY14" fmla="*/ 686086 h 1018317"/>
                      <a:gd name="connsiteX15" fmla="*/ 0 w 907541"/>
                      <a:gd name="connsiteY15" fmla="*/ 955929 h 1018317"/>
                      <a:gd name="connsiteX16" fmla="*/ 0 w 907541"/>
                      <a:gd name="connsiteY16" fmla="*/ 1018318 h 1018317"/>
                      <a:gd name="connsiteX17" fmla="*/ 907542 w 907541"/>
                      <a:gd name="connsiteY17" fmla="*/ 1018318 h 1018317"/>
                      <a:gd name="connsiteX18" fmla="*/ 907542 w 907541"/>
                      <a:gd name="connsiteY18" fmla="*/ 955929 h 1018317"/>
                      <a:gd name="connsiteX19" fmla="*/ 724948 w 907541"/>
                      <a:gd name="connsiteY19" fmla="*/ 690086 h 1018317"/>
                      <a:gd name="connsiteX20" fmla="*/ 711137 w 907541"/>
                      <a:gd name="connsiteY20" fmla="*/ 685133 h 1018317"/>
                      <a:gd name="connsiteX21" fmla="*/ 622649 w 907541"/>
                      <a:gd name="connsiteY21" fmla="*/ 671036 h 1018317"/>
                      <a:gd name="connsiteX22" fmla="*/ 567119 w 907541"/>
                      <a:gd name="connsiteY22" fmla="*/ 671036 h 1018317"/>
                      <a:gd name="connsiteX23" fmla="*/ 567119 w 907541"/>
                      <a:gd name="connsiteY23" fmla="*/ 614172 h 1018317"/>
                      <a:gd name="connsiteX24" fmla="*/ 732568 w 907541"/>
                      <a:gd name="connsiteY24" fmla="*/ 382143 h 1018317"/>
                      <a:gd name="connsiteX25" fmla="*/ 790099 w 907541"/>
                      <a:gd name="connsiteY25" fmla="*/ 335185 h 1018317"/>
                      <a:gd name="connsiteX26" fmla="*/ 711137 w 907541"/>
                      <a:gd name="connsiteY26" fmla="*/ 685133 h 1018317"/>
                      <a:gd name="connsiteX27" fmla="*/ 369570 w 907541"/>
                      <a:gd name="connsiteY27" fmla="*/ 601599 h 1018317"/>
                      <a:gd name="connsiteX28" fmla="*/ 360998 w 907541"/>
                      <a:gd name="connsiteY28" fmla="*/ 598265 h 1018317"/>
                      <a:gd name="connsiteX29" fmla="*/ 205073 w 907541"/>
                      <a:gd name="connsiteY29" fmla="*/ 363093 h 1018317"/>
                      <a:gd name="connsiteX30" fmla="*/ 205073 w 907541"/>
                      <a:gd name="connsiteY30" fmla="*/ 271463 h 1018317"/>
                      <a:gd name="connsiteX31" fmla="*/ 208026 w 907541"/>
                      <a:gd name="connsiteY31" fmla="*/ 233077 h 1018317"/>
                      <a:gd name="connsiteX32" fmla="*/ 217361 w 907541"/>
                      <a:gd name="connsiteY32" fmla="*/ 226695 h 1018317"/>
                      <a:gd name="connsiteX33" fmla="*/ 383000 w 907541"/>
                      <a:gd name="connsiteY33" fmla="*/ 140208 h 1018317"/>
                      <a:gd name="connsiteX34" fmla="*/ 456533 w 907541"/>
                      <a:gd name="connsiteY34" fmla="*/ 44482 h 1018317"/>
                      <a:gd name="connsiteX35" fmla="*/ 532257 w 907541"/>
                      <a:gd name="connsiteY35" fmla="*/ 142875 h 1018317"/>
                      <a:gd name="connsiteX36" fmla="*/ 700945 w 907541"/>
                      <a:gd name="connsiteY36" fmla="*/ 229362 h 1018317"/>
                      <a:gd name="connsiteX37" fmla="*/ 713518 w 907541"/>
                      <a:gd name="connsiteY37" fmla="*/ 237744 h 1018317"/>
                      <a:gd name="connsiteX38" fmla="*/ 715994 w 907541"/>
                      <a:gd name="connsiteY38" fmla="*/ 271463 h 1018317"/>
                      <a:gd name="connsiteX39" fmla="*/ 715994 w 907541"/>
                      <a:gd name="connsiteY39" fmla="*/ 363093 h 1018317"/>
                      <a:gd name="connsiteX40" fmla="*/ 562737 w 907541"/>
                      <a:gd name="connsiteY40" fmla="*/ 597122 h 1018317"/>
                      <a:gd name="connsiteX41" fmla="*/ 555308 w 907541"/>
                      <a:gd name="connsiteY41" fmla="*/ 600075 h 1018317"/>
                      <a:gd name="connsiteX42" fmla="*/ 369570 w 907541"/>
                      <a:gd name="connsiteY42" fmla="*/ 601599 h 1018317"/>
                      <a:gd name="connsiteX43" fmla="*/ 549974 w 907541"/>
                      <a:gd name="connsiteY43" fmla="*/ 620649 h 1018317"/>
                      <a:gd name="connsiteX44" fmla="*/ 549974 w 907541"/>
                      <a:gd name="connsiteY44" fmla="*/ 674561 h 1018317"/>
                      <a:gd name="connsiteX45" fmla="*/ 549783 w 907541"/>
                      <a:gd name="connsiteY45" fmla="*/ 679228 h 1018317"/>
                      <a:gd name="connsiteX46" fmla="*/ 547307 w 907541"/>
                      <a:gd name="connsiteY46" fmla="*/ 696278 h 1018317"/>
                      <a:gd name="connsiteX47" fmla="*/ 545021 w 907541"/>
                      <a:gd name="connsiteY47" fmla="*/ 703993 h 1018317"/>
                      <a:gd name="connsiteX48" fmla="*/ 544640 w 907541"/>
                      <a:gd name="connsiteY48" fmla="*/ 704850 h 1018317"/>
                      <a:gd name="connsiteX49" fmla="*/ 541973 w 907541"/>
                      <a:gd name="connsiteY49" fmla="*/ 711327 h 1018317"/>
                      <a:gd name="connsiteX50" fmla="*/ 541020 w 907541"/>
                      <a:gd name="connsiteY50" fmla="*/ 713232 h 1018317"/>
                      <a:gd name="connsiteX51" fmla="*/ 538353 w 907541"/>
                      <a:gd name="connsiteY51" fmla="*/ 718376 h 1018317"/>
                      <a:gd name="connsiteX52" fmla="*/ 536543 w 907541"/>
                      <a:gd name="connsiteY52" fmla="*/ 721328 h 1018317"/>
                      <a:gd name="connsiteX53" fmla="*/ 534067 w 907541"/>
                      <a:gd name="connsiteY53" fmla="*/ 725138 h 1018317"/>
                      <a:gd name="connsiteX54" fmla="*/ 531305 w 907541"/>
                      <a:gd name="connsiteY54" fmla="*/ 728853 h 1018317"/>
                      <a:gd name="connsiteX55" fmla="*/ 529209 w 907541"/>
                      <a:gd name="connsiteY55" fmla="*/ 731520 h 1018317"/>
                      <a:gd name="connsiteX56" fmla="*/ 525399 w 907541"/>
                      <a:gd name="connsiteY56" fmla="*/ 735711 h 1018317"/>
                      <a:gd name="connsiteX57" fmla="*/ 523780 w 907541"/>
                      <a:gd name="connsiteY57" fmla="*/ 737426 h 1018317"/>
                      <a:gd name="connsiteX58" fmla="*/ 519017 w 907541"/>
                      <a:gd name="connsiteY58" fmla="*/ 741807 h 1018317"/>
                      <a:gd name="connsiteX59" fmla="*/ 517779 w 907541"/>
                      <a:gd name="connsiteY59" fmla="*/ 742950 h 1018317"/>
                      <a:gd name="connsiteX60" fmla="*/ 512159 w 907541"/>
                      <a:gd name="connsiteY60" fmla="*/ 747236 h 1018317"/>
                      <a:gd name="connsiteX61" fmla="*/ 511207 w 907541"/>
                      <a:gd name="connsiteY61" fmla="*/ 747903 h 1018317"/>
                      <a:gd name="connsiteX62" fmla="*/ 504825 w 907541"/>
                      <a:gd name="connsiteY62" fmla="*/ 751713 h 1018317"/>
                      <a:gd name="connsiteX63" fmla="*/ 503968 w 907541"/>
                      <a:gd name="connsiteY63" fmla="*/ 752189 h 1018317"/>
                      <a:gd name="connsiteX64" fmla="*/ 497300 w 907541"/>
                      <a:gd name="connsiteY64" fmla="*/ 755333 h 1018317"/>
                      <a:gd name="connsiteX65" fmla="*/ 496348 w 907541"/>
                      <a:gd name="connsiteY65" fmla="*/ 755713 h 1018317"/>
                      <a:gd name="connsiteX66" fmla="*/ 489585 w 907541"/>
                      <a:gd name="connsiteY66" fmla="*/ 758190 h 1018317"/>
                      <a:gd name="connsiteX67" fmla="*/ 488347 w 907541"/>
                      <a:gd name="connsiteY67" fmla="*/ 758571 h 1018317"/>
                      <a:gd name="connsiteX68" fmla="*/ 481679 w 907541"/>
                      <a:gd name="connsiteY68" fmla="*/ 760286 h 1018317"/>
                      <a:gd name="connsiteX69" fmla="*/ 480060 w 907541"/>
                      <a:gd name="connsiteY69" fmla="*/ 760762 h 1018317"/>
                      <a:gd name="connsiteX70" fmla="*/ 473297 w 907541"/>
                      <a:gd name="connsiteY70" fmla="*/ 761810 h 1018317"/>
                      <a:gd name="connsiteX71" fmla="*/ 471392 w 907541"/>
                      <a:gd name="connsiteY71" fmla="*/ 762095 h 1018317"/>
                      <a:gd name="connsiteX72" fmla="*/ 462534 w 907541"/>
                      <a:gd name="connsiteY72" fmla="*/ 762572 h 1018317"/>
                      <a:gd name="connsiteX73" fmla="*/ 453676 w 907541"/>
                      <a:gd name="connsiteY73" fmla="*/ 762095 h 1018317"/>
                      <a:gd name="connsiteX74" fmla="*/ 451771 w 907541"/>
                      <a:gd name="connsiteY74" fmla="*/ 761810 h 1018317"/>
                      <a:gd name="connsiteX75" fmla="*/ 445008 w 907541"/>
                      <a:gd name="connsiteY75" fmla="*/ 760762 h 1018317"/>
                      <a:gd name="connsiteX76" fmla="*/ 443389 w 907541"/>
                      <a:gd name="connsiteY76" fmla="*/ 760286 h 1018317"/>
                      <a:gd name="connsiteX77" fmla="*/ 436721 w 907541"/>
                      <a:gd name="connsiteY77" fmla="*/ 758571 h 1018317"/>
                      <a:gd name="connsiteX78" fmla="*/ 435483 w 907541"/>
                      <a:gd name="connsiteY78" fmla="*/ 758190 h 1018317"/>
                      <a:gd name="connsiteX79" fmla="*/ 428720 w 907541"/>
                      <a:gd name="connsiteY79" fmla="*/ 755713 h 1018317"/>
                      <a:gd name="connsiteX80" fmla="*/ 427768 w 907541"/>
                      <a:gd name="connsiteY80" fmla="*/ 755333 h 1018317"/>
                      <a:gd name="connsiteX81" fmla="*/ 421100 w 907541"/>
                      <a:gd name="connsiteY81" fmla="*/ 752189 h 1018317"/>
                      <a:gd name="connsiteX82" fmla="*/ 420243 w 907541"/>
                      <a:gd name="connsiteY82" fmla="*/ 751713 h 1018317"/>
                      <a:gd name="connsiteX83" fmla="*/ 413861 w 907541"/>
                      <a:gd name="connsiteY83" fmla="*/ 747903 h 1018317"/>
                      <a:gd name="connsiteX84" fmla="*/ 412909 w 907541"/>
                      <a:gd name="connsiteY84" fmla="*/ 747236 h 1018317"/>
                      <a:gd name="connsiteX85" fmla="*/ 407289 w 907541"/>
                      <a:gd name="connsiteY85" fmla="*/ 742950 h 1018317"/>
                      <a:gd name="connsiteX86" fmla="*/ 406051 w 907541"/>
                      <a:gd name="connsiteY86" fmla="*/ 741807 h 1018317"/>
                      <a:gd name="connsiteX87" fmla="*/ 401288 w 907541"/>
                      <a:gd name="connsiteY87" fmla="*/ 737426 h 1018317"/>
                      <a:gd name="connsiteX88" fmla="*/ 399669 w 907541"/>
                      <a:gd name="connsiteY88" fmla="*/ 735711 h 1018317"/>
                      <a:gd name="connsiteX89" fmla="*/ 395859 w 907541"/>
                      <a:gd name="connsiteY89" fmla="*/ 731520 h 1018317"/>
                      <a:gd name="connsiteX90" fmla="*/ 393764 w 907541"/>
                      <a:gd name="connsiteY90" fmla="*/ 728853 h 1018317"/>
                      <a:gd name="connsiteX91" fmla="*/ 391001 w 907541"/>
                      <a:gd name="connsiteY91" fmla="*/ 725138 h 1018317"/>
                      <a:gd name="connsiteX92" fmla="*/ 388525 w 907541"/>
                      <a:gd name="connsiteY92" fmla="*/ 721328 h 1018317"/>
                      <a:gd name="connsiteX93" fmla="*/ 386715 w 907541"/>
                      <a:gd name="connsiteY93" fmla="*/ 718376 h 1018317"/>
                      <a:gd name="connsiteX94" fmla="*/ 384048 w 907541"/>
                      <a:gd name="connsiteY94" fmla="*/ 713232 h 1018317"/>
                      <a:gd name="connsiteX95" fmla="*/ 383096 w 907541"/>
                      <a:gd name="connsiteY95" fmla="*/ 711327 h 1018317"/>
                      <a:gd name="connsiteX96" fmla="*/ 380429 w 907541"/>
                      <a:gd name="connsiteY96" fmla="*/ 704850 h 1018317"/>
                      <a:gd name="connsiteX97" fmla="*/ 380048 w 907541"/>
                      <a:gd name="connsiteY97" fmla="*/ 703993 h 1018317"/>
                      <a:gd name="connsiteX98" fmla="*/ 377762 w 907541"/>
                      <a:gd name="connsiteY98" fmla="*/ 696278 h 1018317"/>
                      <a:gd name="connsiteX99" fmla="*/ 375285 w 907541"/>
                      <a:gd name="connsiteY99" fmla="*/ 679228 h 1018317"/>
                      <a:gd name="connsiteX100" fmla="*/ 375095 w 907541"/>
                      <a:gd name="connsiteY100" fmla="*/ 674561 h 1018317"/>
                      <a:gd name="connsiteX101" fmla="*/ 375095 w 907541"/>
                      <a:gd name="connsiteY101" fmla="*/ 621983 h 1018317"/>
                      <a:gd name="connsiteX102" fmla="*/ 439960 w 907541"/>
                      <a:gd name="connsiteY102" fmla="*/ 634937 h 1018317"/>
                      <a:gd name="connsiteX103" fmla="*/ 440912 w 907541"/>
                      <a:gd name="connsiteY103" fmla="*/ 635032 h 1018317"/>
                      <a:gd name="connsiteX104" fmla="*/ 460629 w 907541"/>
                      <a:gd name="connsiteY104" fmla="*/ 635794 h 1018317"/>
                      <a:gd name="connsiteX105" fmla="*/ 549974 w 907541"/>
                      <a:gd name="connsiteY105" fmla="*/ 620649 h 1018317"/>
                      <a:gd name="connsiteX106" fmla="*/ 187928 w 907541"/>
                      <a:gd name="connsiteY106" fmla="*/ 262795 h 1018317"/>
                      <a:gd name="connsiteX107" fmla="*/ 187928 w 907541"/>
                      <a:gd name="connsiteY107" fmla="*/ 271463 h 1018317"/>
                      <a:gd name="connsiteX108" fmla="*/ 187928 w 907541"/>
                      <a:gd name="connsiteY108" fmla="*/ 363093 h 1018317"/>
                      <a:gd name="connsiteX109" fmla="*/ 187928 w 907541"/>
                      <a:gd name="connsiteY109" fmla="*/ 364712 h 1018317"/>
                      <a:gd name="connsiteX110" fmla="*/ 144780 w 907541"/>
                      <a:gd name="connsiteY110" fmla="*/ 313754 h 1018317"/>
                      <a:gd name="connsiteX111" fmla="*/ 187928 w 907541"/>
                      <a:gd name="connsiteY111" fmla="*/ 262795 h 1018317"/>
                      <a:gd name="connsiteX112" fmla="*/ 776478 w 907541"/>
                      <a:gd name="connsiteY112" fmla="*/ 313754 h 1018317"/>
                      <a:gd name="connsiteX113" fmla="*/ 733330 w 907541"/>
                      <a:gd name="connsiteY113" fmla="*/ 364712 h 1018317"/>
                      <a:gd name="connsiteX114" fmla="*/ 733330 w 907541"/>
                      <a:gd name="connsiteY114" fmla="*/ 363093 h 1018317"/>
                      <a:gd name="connsiteX115" fmla="*/ 733330 w 907541"/>
                      <a:gd name="connsiteY115" fmla="*/ 271463 h 1018317"/>
                      <a:gd name="connsiteX116" fmla="*/ 733330 w 907541"/>
                      <a:gd name="connsiteY116" fmla="*/ 262795 h 1018317"/>
                      <a:gd name="connsiteX117" fmla="*/ 776478 w 907541"/>
                      <a:gd name="connsiteY117" fmla="*/ 313754 h 1018317"/>
                      <a:gd name="connsiteX118" fmla="*/ 562451 w 907541"/>
                      <a:gd name="connsiteY118" fmla="*/ 35719 h 1018317"/>
                      <a:gd name="connsiteX119" fmla="*/ 574929 w 907541"/>
                      <a:gd name="connsiteY119" fmla="*/ 41529 h 1018317"/>
                      <a:gd name="connsiteX120" fmla="*/ 775335 w 907541"/>
                      <a:gd name="connsiteY120" fmla="*/ 266224 h 1018317"/>
                      <a:gd name="connsiteX121" fmla="*/ 721424 w 907541"/>
                      <a:gd name="connsiteY121" fmla="*/ 226219 h 1018317"/>
                      <a:gd name="connsiteX122" fmla="*/ 708660 w 907541"/>
                      <a:gd name="connsiteY122" fmla="*/ 217646 h 1018317"/>
                      <a:gd name="connsiteX123" fmla="*/ 536543 w 907541"/>
                      <a:gd name="connsiteY123" fmla="*/ 129445 h 1018317"/>
                      <a:gd name="connsiteX124" fmla="*/ 463772 w 907541"/>
                      <a:gd name="connsiteY124" fmla="*/ 16288 h 1018317"/>
                      <a:gd name="connsiteX125" fmla="*/ 463868 w 907541"/>
                      <a:gd name="connsiteY125" fmla="*/ 16002 h 1018317"/>
                      <a:gd name="connsiteX126" fmla="*/ 561975 w 907541"/>
                      <a:gd name="connsiteY126" fmla="*/ 35433 h 1018317"/>
                      <a:gd name="connsiteX127" fmla="*/ 562451 w 907541"/>
                      <a:gd name="connsiteY127" fmla="*/ 35719 h 1018317"/>
                      <a:gd name="connsiteX128" fmla="*/ 341471 w 907541"/>
                      <a:gd name="connsiteY128" fmla="*/ 44101 h 1018317"/>
                      <a:gd name="connsiteX129" fmla="*/ 353378 w 907541"/>
                      <a:gd name="connsiteY129" fmla="*/ 38291 h 1018317"/>
                      <a:gd name="connsiteX130" fmla="*/ 355378 w 907541"/>
                      <a:gd name="connsiteY130" fmla="*/ 37338 h 1018317"/>
                      <a:gd name="connsiteX131" fmla="*/ 449580 w 907541"/>
                      <a:gd name="connsiteY131" fmla="*/ 16193 h 1018317"/>
                      <a:gd name="connsiteX132" fmla="*/ 449675 w 907541"/>
                      <a:gd name="connsiteY132" fmla="*/ 16764 h 1018317"/>
                      <a:gd name="connsiteX133" fmla="*/ 378905 w 907541"/>
                      <a:gd name="connsiteY133" fmla="*/ 126683 h 1018317"/>
                      <a:gd name="connsiteX134" fmla="*/ 209931 w 907541"/>
                      <a:gd name="connsiteY134" fmla="*/ 214884 h 1018317"/>
                      <a:gd name="connsiteX135" fmla="*/ 197358 w 907541"/>
                      <a:gd name="connsiteY135" fmla="*/ 223456 h 1018317"/>
                      <a:gd name="connsiteX136" fmla="*/ 147923 w 907541"/>
                      <a:gd name="connsiteY136" fmla="*/ 260604 h 1018317"/>
                      <a:gd name="connsiteX137" fmla="*/ 341471 w 907541"/>
                      <a:gd name="connsiteY137" fmla="*/ 44101 h 1018317"/>
                      <a:gd name="connsiteX138" fmla="*/ 131350 w 907541"/>
                      <a:gd name="connsiteY138" fmla="*/ 335661 h 1018317"/>
                      <a:gd name="connsiteX139" fmla="*/ 188690 w 907541"/>
                      <a:gd name="connsiteY139" fmla="*/ 382143 h 1018317"/>
                      <a:gd name="connsiteX140" fmla="*/ 357854 w 907541"/>
                      <a:gd name="connsiteY140" fmla="*/ 615601 h 1018317"/>
                      <a:gd name="connsiteX141" fmla="*/ 357854 w 907541"/>
                      <a:gd name="connsiteY141" fmla="*/ 671036 h 1018317"/>
                      <a:gd name="connsiteX142" fmla="*/ 284893 w 907541"/>
                      <a:gd name="connsiteY142" fmla="*/ 671036 h 1018317"/>
                      <a:gd name="connsiteX143" fmla="*/ 207740 w 907541"/>
                      <a:gd name="connsiteY143" fmla="*/ 681704 h 1018317"/>
                      <a:gd name="connsiteX144" fmla="*/ 131350 w 907541"/>
                      <a:gd name="connsiteY144" fmla="*/ 335661 h 1018317"/>
                      <a:gd name="connsiteX145" fmla="*/ 890683 w 907541"/>
                      <a:gd name="connsiteY145" fmla="*/ 1001173 h 1018317"/>
                      <a:gd name="connsiteX146" fmla="*/ 890397 w 907541"/>
                      <a:gd name="connsiteY146" fmla="*/ 1001173 h 1018317"/>
                      <a:gd name="connsiteX147" fmla="*/ 17145 w 907541"/>
                      <a:gd name="connsiteY147" fmla="*/ 1001173 h 1018317"/>
                      <a:gd name="connsiteX148" fmla="*/ 17145 w 907541"/>
                      <a:gd name="connsiteY148" fmla="*/ 955929 h 1018317"/>
                      <a:gd name="connsiteX149" fmla="*/ 284988 w 907541"/>
                      <a:gd name="connsiteY149" fmla="*/ 688086 h 1018317"/>
                      <a:gd name="connsiteX150" fmla="*/ 358807 w 907541"/>
                      <a:gd name="connsiteY150" fmla="*/ 688086 h 1018317"/>
                      <a:gd name="connsiteX151" fmla="*/ 369856 w 907541"/>
                      <a:gd name="connsiteY151" fmla="*/ 723519 h 1018317"/>
                      <a:gd name="connsiteX152" fmla="*/ 370332 w 907541"/>
                      <a:gd name="connsiteY152" fmla="*/ 724376 h 1018317"/>
                      <a:gd name="connsiteX153" fmla="*/ 372618 w 907541"/>
                      <a:gd name="connsiteY153" fmla="*/ 728282 h 1018317"/>
                      <a:gd name="connsiteX154" fmla="*/ 375475 w 907541"/>
                      <a:gd name="connsiteY154" fmla="*/ 732949 h 1018317"/>
                      <a:gd name="connsiteX155" fmla="*/ 377285 w 907541"/>
                      <a:gd name="connsiteY155" fmla="*/ 735425 h 1018317"/>
                      <a:gd name="connsiteX156" fmla="*/ 381476 w 907541"/>
                      <a:gd name="connsiteY156" fmla="*/ 740950 h 1018317"/>
                      <a:gd name="connsiteX157" fmla="*/ 383000 w 907541"/>
                      <a:gd name="connsiteY157" fmla="*/ 742760 h 1018317"/>
                      <a:gd name="connsiteX158" fmla="*/ 388144 w 907541"/>
                      <a:gd name="connsiteY158" fmla="*/ 748379 h 1018317"/>
                      <a:gd name="connsiteX159" fmla="*/ 389573 w 907541"/>
                      <a:gd name="connsiteY159" fmla="*/ 749808 h 1018317"/>
                      <a:gd name="connsiteX160" fmla="*/ 395383 w 907541"/>
                      <a:gd name="connsiteY160" fmla="*/ 755142 h 1018317"/>
                      <a:gd name="connsiteX161" fmla="*/ 396907 w 907541"/>
                      <a:gd name="connsiteY161" fmla="*/ 756380 h 1018317"/>
                      <a:gd name="connsiteX162" fmla="*/ 403289 w 907541"/>
                      <a:gd name="connsiteY162" fmla="*/ 761048 h 1018317"/>
                      <a:gd name="connsiteX163" fmla="*/ 405003 w 907541"/>
                      <a:gd name="connsiteY163" fmla="*/ 762190 h 1018317"/>
                      <a:gd name="connsiteX164" fmla="*/ 411671 w 907541"/>
                      <a:gd name="connsiteY164" fmla="*/ 766191 h 1018317"/>
                      <a:gd name="connsiteX165" fmla="*/ 413671 w 907541"/>
                      <a:gd name="connsiteY165" fmla="*/ 767334 h 1018317"/>
                      <a:gd name="connsiteX166" fmla="*/ 420434 w 907541"/>
                      <a:gd name="connsiteY166" fmla="*/ 770573 h 1018317"/>
                      <a:gd name="connsiteX167" fmla="*/ 422720 w 907541"/>
                      <a:gd name="connsiteY167" fmla="*/ 771620 h 1018317"/>
                      <a:gd name="connsiteX168" fmla="*/ 429578 w 907541"/>
                      <a:gd name="connsiteY168" fmla="*/ 774097 h 1018317"/>
                      <a:gd name="connsiteX169" fmla="*/ 432245 w 907541"/>
                      <a:gd name="connsiteY169" fmla="*/ 774954 h 1018317"/>
                      <a:gd name="connsiteX170" fmla="*/ 439198 w 907541"/>
                      <a:gd name="connsiteY170" fmla="*/ 776764 h 1018317"/>
                      <a:gd name="connsiteX171" fmla="*/ 442150 w 907541"/>
                      <a:gd name="connsiteY171" fmla="*/ 777431 h 1018317"/>
                      <a:gd name="connsiteX172" fmla="*/ 449485 w 907541"/>
                      <a:gd name="connsiteY172" fmla="*/ 778574 h 1018317"/>
                      <a:gd name="connsiteX173" fmla="*/ 452342 w 907541"/>
                      <a:gd name="connsiteY173" fmla="*/ 778955 h 1018317"/>
                      <a:gd name="connsiteX174" fmla="*/ 462725 w 907541"/>
                      <a:gd name="connsiteY174" fmla="*/ 779431 h 1018317"/>
                      <a:gd name="connsiteX175" fmla="*/ 473107 w 907541"/>
                      <a:gd name="connsiteY175" fmla="*/ 778955 h 1018317"/>
                      <a:gd name="connsiteX176" fmla="*/ 475964 w 907541"/>
                      <a:gd name="connsiteY176" fmla="*/ 778574 h 1018317"/>
                      <a:gd name="connsiteX177" fmla="*/ 483299 w 907541"/>
                      <a:gd name="connsiteY177" fmla="*/ 777431 h 1018317"/>
                      <a:gd name="connsiteX178" fmla="*/ 486251 w 907541"/>
                      <a:gd name="connsiteY178" fmla="*/ 776764 h 1018317"/>
                      <a:gd name="connsiteX179" fmla="*/ 493205 w 907541"/>
                      <a:gd name="connsiteY179" fmla="*/ 774954 h 1018317"/>
                      <a:gd name="connsiteX180" fmla="*/ 495872 w 907541"/>
                      <a:gd name="connsiteY180" fmla="*/ 774097 h 1018317"/>
                      <a:gd name="connsiteX181" fmla="*/ 502730 w 907541"/>
                      <a:gd name="connsiteY181" fmla="*/ 771620 h 1018317"/>
                      <a:gd name="connsiteX182" fmla="*/ 505016 w 907541"/>
                      <a:gd name="connsiteY182" fmla="*/ 770573 h 1018317"/>
                      <a:gd name="connsiteX183" fmla="*/ 511778 w 907541"/>
                      <a:gd name="connsiteY183" fmla="*/ 767334 h 1018317"/>
                      <a:gd name="connsiteX184" fmla="*/ 513779 w 907541"/>
                      <a:gd name="connsiteY184" fmla="*/ 766191 h 1018317"/>
                      <a:gd name="connsiteX185" fmla="*/ 520446 w 907541"/>
                      <a:gd name="connsiteY185" fmla="*/ 762190 h 1018317"/>
                      <a:gd name="connsiteX186" fmla="*/ 522161 w 907541"/>
                      <a:gd name="connsiteY186" fmla="*/ 761048 h 1018317"/>
                      <a:gd name="connsiteX187" fmla="*/ 528542 w 907541"/>
                      <a:gd name="connsiteY187" fmla="*/ 756380 h 1018317"/>
                      <a:gd name="connsiteX188" fmla="*/ 530066 w 907541"/>
                      <a:gd name="connsiteY188" fmla="*/ 755142 h 1018317"/>
                      <a:gd name="connsiteX189" fmla="*/ 535877 w 907541"/>
                      <a:gd name="connsiteY189" fmla="*/ 749808 h 1018317"/>
                      <a:gd name="connsiteX190" fmla="*/ 537305 w 907541"/>
                      <a:gd name="connsiteY190" fmla="*/ 748379 h 1018317"/>
                      <a:gd name="connsiteX191" fmla="*/ 542449 w 907541"/>
                      <a:gd name="connsiteY191" fmla="*/ 742760 h 1018317"/>
                      <a:gd name="connsiteX192" fmla="*/ 543973 w 907541"/>
                      <a:gd name="connsiteY192" fmla="*/ 740950 h 1018317"/>
                      <a:gd name="connsiteX193" fmla="*/ 548164 w 907541"/>
                      <a:gd name="connsiteY193" fmla="*/ 735425 h 1018317"/>
                      <a:gd name="connsiteX194" fmla="*/ 549974 w 907541"/>
                      <a:gd name="connsiteY194" fmla="*/ 732949 h 1018317"/>
                      <a:gd name="connsiteX195" fmla="*/ 552831 w 907541"/>
                      <a:gd name="connsiteY195" fmla="*/ 728282 h 1018317"/>
                      <a:gd name="connsiteX196" fmla="*/ 555117 w 907541"/>
                      <a:gd name="connsiteY196" fmla="*/ 724376 h 1018317"/>
                      <a:gd name="connsiteX197" fmla="*/ 555498 w 907541"/>
                      <a:gd name="connsiteY197" fmla="*/ 723519 h 1018317"/>
                      <a:gd name="connsiteX198" fmla="*/ 566547 w 907541"/>
                      <a:gd name="connsiteY198" fmla="*/ 688086 h 1018317"/>
                      <a:gd name="connsiteX199" fmla="*/ 622935 w 907541"/>
                      <a:gd name="connsiteY199" fmla="*/ 688086 h 1018317"/>
                      <a:gd name="connsiteX200" fmla="*/ 890778 w 907541"/>
                      <a:gd name="connsiteY200" fmla="*/ 955929 h 1018317"/>
                      <a:gd name="connsiteX201" fmla="*/ 890778 w 907541"/>
                      <a:gd name="connsiteY201" fmla="*/ 1001173 h 10183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</a:cxnLst>
                    <a:rect l="l" t="t" r="r" b="b"/>
                    <a:pathLst>
                      <a:path w="907541" h="1018317">
                        <a:moveTo>
                          <a:pt x="724948" y="690086"/>
                        </a:moveTo>
                        <a:cubicBezTo>
                          <a:pt x="749046" y="656844"/>
                          <a:pt x="837152" y="517208"/>
                          <a:pt x="798671" y="296132"/>
                        </a:cubicBezTo>
                        <a:cubicBezTo>
                          <a:pt x="758285" y="123063"/>
                          <a:pt x="615029" y="44768"/>
                          <a:pt x="575310" y="26099"/>
                        </a:cubicBezTo>
                        <a:lnTo>
                          <a:pt x="575310" y="26099"/>
                        </a:lnTo>
                        <a:cubicBezTo>
                          <a:pt x="575215" y="26099"/>
                          <a:pt x="575120" y="26003"/>
                          <a:pt x="575024" y="26003"/>
                        </a:cubicBezTo>
                        <a:cubicBezTo>
                          <a:pt x="568833" y="23146"/>
                          <a:pt x="565214" y="21622"/>
                          <a:pt x="564928" y="21527"/>
                        </a:cubicBezTo>
                        <a:lnTo>
                          <a:pt x="564928" y="21527"/>
                        </a:lnTo>
                        <a:cubicBezTo>
                          <a:pt x="532733" y="8096"/>
                          <a:pt x="497586" y="0"/>
                          <a:pt x="460629" y="0"/>
                        </a:cubicBezTo>
                        <a:cubicBezTo>
                          <a:pt x="424053" y="0"/>
                          <a:pt x="388620" y="8287"/>
                          <a:pt x="356616" y="21622"/>
                        </a:cubicBezTo>
                        <a:lnTo>
                          <a:pt x="356616" y="21527"/>
                        </a:lnTo>
                        <a:cubicBezTo>
                          <a:pt x="356330" y="21622"/>
                          <a:pt x="352711" y="23051"/>
                          <a:pt x="346615" y="26003"/>
                        </a:cubicBezTo>
                        <a:cubicBezTo>
                          <a:pt x="346520" y="26003"/>
                          <a:pt x="346424" y="26099"/>
                          <a:pt x="346424" y="26099"/>
                        </a:cubicBezTo>
                        <a:lnTo>
                          <a:pt x="346424" y="26099"/>
                        </a:lnTo>
                        <a:cubicBezTo>
                          <a:pt x="306610" y="44672"/>
                          <a:pt x="163163" y="122968"/>
                          <a:pt x="122873" y="296132"/>
                        </a:cubicBezTo>
                        <a:cubicBezTo>
                          <a:pt x="85725" y="509207"/>
                          <a:pt x="166306" y="646652"/>
                          <a:pt x="193739" y="686086"/>
                        </a:cubicBezTo>
                        <a:cubicBezTo>
                          <a:pt x="81248" y="724186"/>
                          <a:pt x="0" y="830771"/>
                          <a:pt x="0" y="955929"/>
                        </a:cubicBezTo>
                        <a:lnTo>
                          <a:pt x="0" y="1018318"/>
                        </a:lnTo>
                        <a:lnTo>
                          <a:pt x="907542" y="1018318"/>
                        </a:lnTo>
                        <a:lnTo>
                          <a:pt x="907542" y="955929"/>
                        </a:lnTo>
                        <a:cubicBezTo>
                          <a:pt x="907542" y="834866"/>
                          <a:pt x="831628" y="731330"/>
                          <a:pt x="724948" y="690086"/>
                        </a:cubicBezTo>
                        <a:close/>
                        <a:moveTo>
                          <a:pt x="711137" y="685133"/>
                        </a:moveTo>
                        <a:cubicBezTo>
                          <a:pt x="683228" y="675989"/>
                          <a:pt x="653510" y="671036"/>
                          <a:pt x="622649" y="671036"/>
                        </a:cubicBezTo>
                        <a:lnTo>
                          <a:pt x="567119" y="671036"/>
                        </a:lnTo>
                        <a:lnTo>
                          <a:pt x="567119" y="614172"/>
                        </a:lnTo>
                        <a:cubicBezTo>
                          <a:pt x="659130" y="574929"/>
                          <a:pt x="725234" y="486632"/>
                          <a:pt x="732568" y="382143"/>
                        </a:cubicBezTo>
                        <a:cubicBezTo>
                          <a:pt x="759619" y="379000"/>
                          <a:pt x="781812" y="360236"/>
                          <a:pt x="790099" y="335185"/>
                        </a:cubicBezTo>
                        <a:cubicBezTo>
                          <a:pt x="813816" y="539306"/>
                          <a:pt x="727710" y="663416"/>
                          <a:pt x="711137" y="685133"/>
                        </a:cubicBezTo>
                        <a:close/>
                        <a:moveTo>
                          <a:pt x="369570" y="601599"/>
                        </a:moveTo>
                        <a:lnTo>
                          <a:pt x="360998" y="598265"/>
                        </a:lnTo>
                        <a:cubicBezTo>
                          <a:pt x="269367" y="559499"/>
                          <a:pt x="205073" y="468630"/>
                          <a:pt x="205073" y="363093"/>
                        </a:cubicBezTo>
                        <a:lnTo>
                          <a:pt x="205073" y="271463"/>
                        </a:lnTo>
                        <a:cubicBezTo>
                          <a:pt x="205073" y="258413"/>
                          <a:pt x="206121" y="245555"/>
                          <a:pt x="208026" y="233077"/>
                        </a:cubicBezTo>
                        <a:lnTo>
                          <a:pt x="217361" y="226695"/>
                        </a:lnTo>
                        <a:cubicBezTo>
                          <a:pt x="258223" y="198787"/>
                          <a:pt x="309086" y="164116"/>
                          <a:pt x="383000" y="140208"/>
                        </a:cubicBezTo>
                        <a:cubicBezTo>
                          <a:pt x="424434" y="126778"/>
                          <a:pt x="446056" y="78867"/>
                          <a:pt x="456533" y="44482"/>
                        </a:cubicBezTo>
                        <a:cubicBezTo>
                          <a:pt x="466916" y="79058"/>
                          <a:pt x="489014" y="129159"/>
                          <a:pt x="532257" y="142875"/>
                        </a:cubicBezTo>
                        <a:cubicBezTo>
                          <a:pt x="607505" y="166783"/>
                          <a:pt x="659321" y="201549"/>
                          <a:pt x="700945" y="229362"/>
                        </a:cubicBezTo>
                        <a:lnTo>
                          <a:pt x="713518" y="237744"/>
                        </a:lnTo>
                        <a:cubicBezTo>
                          <a:pt x="714947" y="248793"/>
                          <a:pt x="715994" y="260033"/>
                          <a:pt x="715994" y="271463"/>
                        </a:cubicBezTo>
                        <a:lnTo>
                          <a:pt x="715994" y="363093"/>
                        </a:lnTo>
                        <a:cubicBezTo>
                          <a:pt x="715994" y="467582"/>
                          <a:pt x="652844" y="557689"/>
                          <a:pt x="562737" y="597122"/>
                        </a:cubicBezTo>
                        <a:lnTo>
                          <a:pt x="555308" y="600075"/>
                        </a:lnTo>
                        <a:cubicBezTo>
                          <a:pt x="495967" y="624078"/>
                          <a:pt x="429197" y="624554"/>
                          <a:pt x="369570" y="601599"/>
                        </a:cubicBezTo>
                        <a:close/>
                        <a:moveTo>
                          <a:pt x="549974" y="620649"/>
                        </a:moveTo>
                        <a:lnTo>
                          <a:pt x="549974" y="674561"/>
                        </a:lnTo>
                        <a:lnTo>
                          <a:pt x="549783" y="679228"/>
                        </a:lnTo>
                        <a:cubicBezTo>
                          <a:pt x="549497" y="685038"/>
                          <a:pt x="548640" y="690753"/>
                          <a:pt x="547307" y="696278"/>
                        </a:cubicBezTo>
                        <a:cubicBezTo>
                          <a:pt x="546640" y="698945"/>
                          <a:pt x="545878" y="701516"/>
                          <a:pt x="545021" y="703993"/>
                        </a:cubicBezTo>
                        <a:cubicBezTo>
                          <a:pt x="544925" y="704279"/>
                          <a:pt x="544735" y="704564"/>
                          <a:pt x="544640" y="704850"/>
                        </a:cubicBezTo>
                        <a:cubicBezTo>
                          <a:pt x="543878" y="707041"/>
                          <a:pt x="542925" y="709232"/>
                          <a:pt x="541973" y="711327"/>
                        </a:cubicBezTo>
                        <a:cubicBezTo>
                          <a:pt x="541687" y="711994"/>
                          <a:pt x="541401" y="712565"/>
                          <a:pt x="541020" y="713232"/>
                        </a:cubicBezTo>
                        <a:cubicBezTo>
                          <a:pt x="540163" y="714947"/>
                          <a:pt x="539306" y="716661"/>
                          <a:pt x="538353" y="718376"/>
                        </a:cubicBezTo>
                        <a:cubicBezTo>
                          <a:pt x="537782" y="719328"/>
                          <a:pt x="537115" y="720376"/>
                          <a:pt x="536543" y="721328"/>
                        </a:cubicBezTo>
                        <a:cubicBezTo>
                          <a:pt x="535781" y="722567"/>
                          <a:pt x="534924" y="723900"/>
                          <a:pt x="534067" y="725138"/>
                        </a:cubicBezTo>
                        <a:cubicBezTo>
                          <a:pt x="533210" y="726377"/>
                          <a:pt x="532257" y="727615"/>
                          <a:pt x="531305" y="728853"/>
                        </a:cubicBezTo>
                        <a:cubicBezTo>
                          <a:pt x="530638" y="729710"/>
                          <a:pt x="529971" y="730663"/>
                          <a:pt x="529209" y="731520"/>
                        </a:cubicBezTo>
                        <a:cubicBezTo>
                          <a:pt x="527971" y="732949"/>
                          <a:pt x="526733" y="734378"/>
                          <a:pt x="525399" y="735711"/>
                        </a:cubicBezTo>
                        <a:cubicBezTo>
                          <a:pt x="524923" y="736283"/>
                          <a:pt x="524256" y="736949"/>
                          <a:pt x="523780" y="737426"/>
                        </a:cubicBezTo>
                        <a:cubicBezTo>
                          <a:pt x="522256" y="738950"/>
                          <a:pt x="520637" y="740378"/>
                          <a:pt x="519017" y="741807"/>
                        </a:cubicBezTo>
                        <a:cubicBezTo>
                          <a:pt x="518541" y="742188"/>
                          <a:pt x="518160" y="742569"/>
                          <a:pt x="517779" y="742950"/>
                        </a:cubicBezTo>
                        <a:cubicBezTo>
                          <a:pt x="515969" y="744379"/>
                          <a:pt x="513969" y="745903"/>
                          <a:pt x="512159" y="747236"/>
                        </a:cubicBezTo>
                        <a:cubicBezTo>
                          <a:pt x="511778" y="747522"/>
                          <a:pt x="511588" y="747713"/>
                          <a:pt x="511207" y="747903"/>
                        </a:cubicBezTo>
                        <a:cubicBezTo>
                          <a:pt x="509111" y="749237"/>
                          <a:pt x="507111" y="750570"/>
                          <a:pt x="504825" y="751713"/>
                        </a:cubicBezTo>
                        <a:cubicBezTo>
                          <a:pt x="504539" y="751904"/>
                          <a:pt x="504254" y="752094"/>
                          <a:pt x="503968" y="752189"/>
                        </a:cubicBezTo>
                        <a:cubicBezTo>
                          <a:pt x="501872" y="753428"/>
                          <a:pt x="499586" y="754380"/>
                          <a:pt x="497300" y="755333"/>
                        </a:cubicBezTo>
                        <a:cubicBezTo>
                          <a:pt x="496919" y="755523"/>
                          <a:pt x="496634" y="755713"/>
                          <a:pt x="496348" y="755713"/>
                        </a:cubicBezTo>
                        <a:cubicBezTo>
                          <a:pt x="494157" y="756666"/>
                          <a:pt x="491871" y="757428"/>
                          <a:pt x="489585" y="758190"/>
                        </a:cubicBezTo>
                        <a:cubicBezTo>
                          <a:pt x="489204" y="758381"/>
                          <a:pt x="488728" y="758571"/>
                          <a:pt x="488347" y="758571"/>
                        </a:cubicBezTo>
                        <a:cubicBezTo>
                          <a:pt x="486156" y="759238"/>
                          <a:pt x="483870" y="759809"/>
                          <a:pt x="481679" y="760286"/>
                        </a:cubicBezTo>
                        <a:cubicBezTo>
                          <a:pt x="481108" y="760381"/>
                          <a:pt x="480536" y="760571"/>
                          <a:pt x="480060" y="760762"/>
                        </a:cubicBezTo>
                        <a:cubicBezTo>
                          <a:pt x="477869" y="761143"/>
                          <a:pt x="475583" y="761524"/>
                          <a:pt x="473297" y="761810"/>
                        </a:cubicBezTo>
                        <a:cubicBezTo>
                          <a:pt x="472726" y="761905"/>
                          <a:pt x="472059" y="762000"/>
                          <a:pt x="471392" y="762095"/>
                        </a:cubicBezTo>
                        <a:cubicBezTo>
                          <a:pt x="468440" y="762381"/>
                          <a:pt x="465582" y="762572"/>
                          <a:pt x="462534" y="762572"/>
                        </a:cubicBezTo>
                        <a:cubicBezTo>
                          <a:pt x="459581" y="762572"/>
                          <a:pt x="456629" y="762381"/>
                          <a:pt x="453676" y="762095"/>
                        </a:cubicBezTo>
                        <a:cubicBezTo>
                          <a:pt x="453104" y="762000"/>
                          <a:pt x="452438" y="761905"/>
                          <a:pt x="451771" y="761810"/>
                        </a:cubicBezTo>
                        <a:cubicBezTo>
                          <a:pt x="449485" y="761524"/>
                          <a:pt x="447199" y="761238"/>
                          <a:pt x="445008" y="760762"/>
                        </a:cubicBezTo>
                        <a:cubicBezTo>
                          <a:pt x="444437" y="760667"/>
                          <a:pt x="443865" y="760476"/>
                          <a:pt x="443389" y="760286"/>
                        </a:cubicBezTo>
                        <a:cubicBezTo>
                          <a:pt x="441198" y="759809"/>
                          <a:pt x="438817" y="759238"/>
                          <a:pt x="436721" y="758571"/>
                        </a:cubicBezTo>
                        <a:cubicBezTo>
                          <a:pt x="436245" y="758381"/>
                          <a:pt x="435864" y="758190"/>
                          <a:pt x="435483" y="758190"/>
                        </a:cubicBezTo>
                        <a:cubicBezTo>
                          <a:pt x="433197" y="757428"/>
                          <a:pt x="430911" y="756666"/>
                          <a:pt x="428720" y="755713"/>
                        </a:cubicBezTo>
                        <a:cubicBezTo>
                          <a:pt x="428339" y="755523"/>
                          <a:pt x="428054" y="755333"/>
                          <a:pt x="427768" y="755333"/>
                        </a:cubicBezTo>
                        <a:cubicBezTo>
                          <a:pt x="425577" y="754285"/>
                          <a:pt x="423291" y="753237"/>
                          <a:pt x="421100" y="752189"/>
                        </a:cubicBezTo>
                        <a:cubicBezTo>
                          <a:pt x="420815" y="751999"/>
                          <a:pt x="420529" y="751808"/>
                          <a:pt x="420243" y="751713"/>
                        </a:cubicBezTo>
                        <a:cubicBezTo>
                          <a:pt x="418148" y="750475"/>
                          <a:pt x="415957" y="749237"/>
                          <a:pt x="413861" y="747903"/>
                        </a:cubicBezTo>
                        <a:cubicBezTo>
                          <a:pt x="413480" y="747617"/>
                          <a:pt x="413290" y="747427"/>
                          <a:pt x="412909" y="747236"/>
                        </a:cubicBezTo>
                        <a:cubicBezTo>
                          <a:pt x="410909" y="745903"/>
                          <a:pt x="409099" y="744474"/>
                          <a:pt x="407289" y="742950"/>
                        </a:cubicBezTo>
                        <a:cubicBezTo>
                          <a:pt x="406813" y="742569"/>
                          <a:pt x="406432" y="742283"/>
                          <a:pt x="406051" y="741807"/>
                        </a:cubicBezTo>
                        <a:cubicBezTo>
                          <a:pt x="404432" y="740474"/>
                          <a:pt x="402812" y="738950"/>
                          <a:pt x="401288" y="737426"/>
                        </a:cubicBezTo>
                        <a:cubicBezTo>
                          <a:pt x="400717" y="736854"/>
                          <a:pt x="400145" y="736283"/>
                          <a:pt x="399669" y="735711"/>
                        </a:cubicBezTo>
                        <a:cubicBezTo>
                          <a:pt x="398431" y="734378"/>
                          <a:pt x="397097" y="732949"/>
                          <a:pt x="395859" y="731520"/>
                        </a:cubicBezTo>
                        <a:cubicBezTo>
                          <a:pt x="395192" y="730663"/>
                          <a:pt x="394525" y="729710"/>
                          <a:pt x="393764" y="728853"/>
                        </a:cubicBezTo>
                        <a:cubicBezTo>
                          <a:pt x="392811" y="727615"/>
                          <a:pt x="391859" y="726472"/>
                          <a:pt x="391001" y="725138"/>
                        </a:cubicBezTo>
                        <a:cubicBezTo>
                          <a:pt x="390144" y="723900"/>
                          <a:pt x="389382" y="722662"/>
                          <a:pt x="388525" y="721328"/>
                        </a:cubicBezTo>
                        <a:cubicBezTo>
                          <a:pt x="387953" y="720376"/>
                          <a:pt x="387287" y="719423"/>
                          <a:pt x="386715" y="718376"/>
                        </a:cubicBezTo>
                        <a:cubicBezTo>
                          <a:pt x="385763" y="716661"/>
                          <a:pt x="384905" y="714947"/>
                          <a:pt x="384048" y="713232"/>
                        </a:cubicBezTo>
                        <a:cubicBezTo>
                          <a:pt x="383667" y="712661"/>
                          <a:pt x="383476" y="711994"/>
                          <a:pt x="383096" y="711327"/>
                        </a:cubicBezTo>
                        <a:cubicBezTo>
                          <a:pt x="382143" y="709232"/>
                          <a:pt x="381286" y="707041"/>
                          <a:pt x="380429" y="704850"/>
                        </a:cubicBezTo>
                        <a:cubicBezTo>
                          <a:pt x="380333" y="704564"/>
                          <a:pt x="380143" y="704279"/>
                          <a:pt x="380048" y="703993"/>
                        </a:cubicBezTo>
                        <a:cubicBezTo>
                          <a:pt x="379190" y="701421"/>
                          <a:pt x="378428" y="698849"/>
                          <a:pt x="377762" y="696278"/>
                        </a:cubicBezTo>
                        <a:cubicBezTo>
                          <a:pt x="376428" y="690753"/>
                          <a:pt x="375666" y="685133"/>
                          <a:pt x="375285" y="679228"/>
                        </a:cubicBezTo>
                        <a:lnTo>
                          <a:pt x="375095" y="674561"/>
                        </a:lnTo>
                        <a:lnTo>
                          <a:pt x="375095" y="621983"/>
                        </a:lnTo>
                        <a:cubicBezTo>
                          <a:pt x="395764" y="628840"/>
                          <a:pt x="417481" y="633222"/>
                          <a:pt x="439960" y="634937"/>
                        </a:cubicBezTo>
                        <a:cubicBezTo>
                          <a:pt x="440341" y="634937"/>
                          <a:pt x="440626" y="635032"/>
                          <a:pt x="440912" y="635032"/>
                        </a:cubicBezTo>
                        <a:cubicBezTo>
                          <a:pt x="447389" y="635508"/>
                          <a:pt x="454057" y="635794"/>
                          <a:pt x="460629" y="635794"/>
                        </a:cubicBezTo>
                        <a:cubicBezTo>
                          <a:pt x="491966" y="635794"/>
                          <a:pt x="521970" y="630365"/>
                          <a:pt x="549974" y="620649"/>
                        </a:cubicBezTo>
                        <a:close/>
                        <a:moveTo>
                          <a:pt x="187928" y="262795"/>
                        </a:moveTo>
                        <a:lnTo>
                          <a:pt x="187928" y="271463"/>
                        </a:lnTo>
                        <a:lnTo>
                          <a:pt x="187928" y="363093"/>
                        </a:lnTo>
                        <a:lnTo>
                          <a:pt x="187928" y="364712"/>
                        </a:lnTo>
                        <a:cubicBezTo>
                          <a:pt x="163544" y="360617"/>
                          <a:pt x="144780" y="339376"/>
                          <a:pt x="144780" y="313754"/>
                        </a:cubicBezTo>
                        <a:cubicBezTo>
                          <a:pt x="144780" y="288131"/>
                          <a:pt x="163449" y="266891"/>
                          <a:pt x="187928" y="262795"/>
                        </a:cubicBezTo>
                        <a:close/>
                        <a:moveTo>
                          <a:pt x="776478" y="313754"/>
                        </a:moveTo>
                        <a:cubicBezTo>
                          <a:pt x="776478" y="339376"/>
                          <a:pt x="757809" y="360617"/>
                          <a:pt x="733330" y="364712"/>
                        </a:cubicBezTo>
                        <a:lnTo>
                          <a:pt x="733330" y="363093"/>
                        </a:lnTo>
                        <a:lnTo>
                          <a:pt x="733330" y="271463"/>
                        </a:lnTo>
                        <a:lnTo>
                          <a:pt x="733330" y="262795"/>
                        </a:lnTo>
                        <a:cubicBezTo>
                          <a:pt x="757714" y="266891"/>
                          <a:pt x="776478" y="288131"/>
                          <a:pt x="776478" y="313754"/>
                        </a:cubicBezTo>
                        <a:close/>
                        <a:moveTo>
                          <a:pt x="562451" y="35719"/>
                        </a:moveTo>
                        <a:cubicBezTo>
                          <a:pt x="566642" y="37529"/>
                          <a:pt x="570833" y="39434"/>
                          <a:pt x="574929" y="41529"/>
                        </a:cubicBezTo>
                        <a:cubicBezTo>
                          <a:pt x="615791" y="61722"/>
                          <a:pt x="729425" y="128873"/>
                          <a:pt x="775335" y="266224"/>
                        </a:cubicBezTo>
                        <a:cubicBezTo>
                          <a:pt x="762953" y="255937"/>
                          <a:pt x="744569" y="241554"/>
                          <a:pt x="721424" y="226219"/>
                        </a:cubicBezTo>
                        <a:lnTo>
                          <a:pt x="708660" y="217646"/>
                        </a:lnTo>
                        <a:cubicBezTo>
                          <a:pt x="666274" y="189262"/>
                          <a:pt x="613601" y="154019"/>
                          <a:pt x="536543" y="129445"/>
                        </a:cubicBezTo>
                        <a:cubicBezTo>
                          <a:pt x="487966" y="114014"/>
                          <a:pt x="468916" y="40862"/>
                          <a:pt x="463772" y="16288"/>
                        </a:cubicBezTo>
                        <a:cubicBezTo>
                          <a:pt x="463772" y="16193"/>
                          <a:pt x="463772" y="16097"/>
                          <a:pt x="463868" y="16002"/>
                        </a:cubicBezTo>
                        <a:cubicBezTo>
                          <a:pt x="498634" y="16383"/>
                          <a:pt x="531781" y="22670"/>
                          <a:pt x="561975" y="35433"/>
                        </a:cubicBezTo>
                        <a:cubicBezTo>
                          <a:pt x="562070" y="35528"/>
                          <a:pt x="562261" y="35624"/>
                          <a:pt x="562451" y="35719"/>
                        </a:cubicBezTo>
                        <a:close/>
                        <a:moveTo>
                          <a:pt x="341471" y="44101"/>
                        </a:moveTo>
                        <a:cubicBezTo>
                          <a:pt x="345376" y="42005"/>
                          <a:pt x="349377" y="40100"/>
                          <a:pt x="353378" y="38291"/>
                        </a:cubicBezTo>
                        <a:cubicBezTo>
                          <a:pt x="354140" y="37910"/>
                          <a:pt x="354711" y="37719"/>
                          <a:pt x="355378" y="37338"/>
                        </a:cubicBezTo>
                        <a:cubicBezTo>
                          <a:pt x="384334" y="24479"/>
                          <a:pt x="416147" y="17431"/>
                          <a:pt x="449580" y="16193"/>
                        </a:cubicBezTo>
                        <a:cubicBezTo>
                          <a:pt x="449580" y="16383"/>
                          <a:pt x="449675" y="16574"/>
                          <a:pt x="449675" y="16764"/>
                        </a:cubicBezTo>
                        <a:cubicBezTo>
                          <a:pt x="443770" y="43910"/>
                          <a:pt x="424720" y="111824"/>
                          <a:pt x="378905" y="126683"/>
                        </a:cubicBezTo>
                        <a:cubicBezTo>
                          <a:pt x="303276" y="151257"/>
                          <a:pt x="251555" y="186500"/>
                          <a:pt x="209931" y="214884"/>
                        </a:cubicBezTo>
                        <a:lnTo>
                          <a:pt x="197358" y="223456"/>
                        </a:lnTo>
                        <a:cubicBezTo>
                          <a:pt x="176784" y="237363"/>
                          <a:pt x="159925" y="250508"/>
                          <a:pt x="147923" y="260604"/>
                        </a:cubicBezTo>
                        <a:cubicBezTo>
                          <a:pt x="193262" y="132207"/>
                          <a:pt x="297561" y="66675"/>
                          <a:pt x="341471" y="44101"/>
                        </a:cubicBezTo>
                        <a:close/>
                        <a:moveTo>
                          <a:pt x="131350" y="335661"/>
                        </a:moveTo>
                        <a:cubicBezTo>
                          <a:pt x="139732" y="360521"/>
                          <a:pt x="161830" y="379000"/>
                          <a:pt x="188690" y="382143"/>
                        </a:cubicBezTo>
                        <a:cubicBezTo>
                          <a:pt x="195929" y="487966"/>
                          <a:pt x="263938" y="577310"/>
                          <a:pt x="357854" y="615601"/>
                        </a:cubicBezTo>
                        <a:lnTo>
                          <a:pt x="357854" y="671036"/>
                        </a:lnTo>
                        <a:lnTo>
                          <a:pt x="284893" y="671036"/>
                        </a:lnTo>
                        <a:cubicBezTo>
                          <a:pt x="258128" y="671036"/>
                          <a:pt x="232315" y="674846"/>
                          <a:pt x="207740" y="681704"/>
                        </a:cubicBezTo>
                        <a:cubicBezTo>
                          <a:pt x="186404" y="652272"/>
                          <a:pt x="108871" y="530352"/>
                          <a:pt x="131350" y="335661"/>
                        </a:cubicBezTo>
                        <a:close/>
                        <a:moveTo>
                          <a:pt x="890683" y="1001173"/>
                        </a:moveTo>
                        <a:lnTo>
                          <a:pt x="890397" y="1001173"/>
                        </a:lnTo>
                        <a:lnTo>
                          <a:pt x="17145" y="1001173"/>
                        </a:lnTo>
                        <a:lnTo>
                          <a:pt x="17145" y="955929"/>
                        </a:lnTo>
                        <a:cubicBezTo>
                          <a:pt x="17145" y="808196"/>
                          <a:pt x="137255" y="688086"/>
                          <a:pt x="284988" y="688086"/>
                        </a:cubicBezTo>
                        <a:lnTo>
                          <a:pt x="358807" y="688086"/>
                        </a:lnTo>
                        <a:cubicBezTo>
                          <a:pt x="360331" y="700754"/>
                          <a:pt x="364236" y="712661"/>
                          <a:pt x="369856" y="723519"/>
                        </a:cubicBezTo>
                        <a:cubicBezTo>
                          <a:pt x="370046" y="723805"/>
                          <a:pt x="370142" y="724090"/>
                          <a:pt x="370332" y="724376"/>
                        </a:cubicBezTo>
                        <a:cubicBezTo>
                          <a:pt x="370999" y="725710"/>
                          <a:pt x="371856" y="727043"/>
                          <a:pt x="372618" y="728282"/>
                        </a:cubicBezTo>
                        <a:cubicBezTo>
                          <a:pt x="373571" y="729806"/>
                          <a:pt x="374523" y="731425"/>
                          <a:pt x="375475" y="732949"/>
                        </a:cubicBezTo>
                        <a:cubicBezTo>
                          <a:pt x="376047" y="733806"/>
                          <a:pt x="376714" y="734568"/>
                          <a:pt x="377285" y="735425"/>
                        </a:cubicBezTo>
                        <a:cubicBezTo>
                          <a:pt x="378619" y="737330"/>
                          <a:pt x="380048" y="739235"/>
                          <a:pt x="381476" y="740950"/>
                        </a:cubicBezTo>
                        <a:cubicBezTo>
                          <a:pt x="381953" y="741521"/>
                          <a:pt x="382524" y="742188"/>
                          <a:pt x="383000" y="742760"/>
                        </a:cubicBezTo>
                        <a:cubicBezTo>
                          <a:pt x="384620" y="744760"/>
                          <a:pt x="386334" y="746570"/>
                          <a:pt x="388144" y="748379"/>
                        </a:cubicBezTo>
                        <a:cubicBezTo>
                          <a:pt x="388620" y="748856"/>
                          <a:pt x="389096" y="749332"/>
                          <a:pt x="389573" y="749808"/>
                        </a:cubicBezTo>
                        <a:cubicBezTo>
                          <a:pt x="391478" y="751618"/>
                          <a:pt x="393383" y="753428"/>
                          <a:pt x="395383" y="755142"/>
                        </a:cubicBezTo>
                        <a:cubicBezTo>
                          <a:pt x="395859" y="755523"/>
                          <a:pt x="396431" y="755999"/>
                          <a:pt x="396907" y="756380"/>
                        </a:cubicBezTo>
                        <a:cubicBezTo>
                          <a:pt x="399002" y="758000"/>
                          <a:pt x="401098" y="759619"/>
                          <a:pt x="403289" y="761048"/>
                        </a:cubicBezTo>
                        <a:cubicBezTo>
                          <a:pt x="403860" y="761429"/>
                          <a:pt x="404432" y="761810"/>
                          <a:pt x="405003" y="762190"/>
                        </a:cubicBezTo>
                        <a:cubicBezTo>
                          <a:pt x="407099" y="763619"/>
                          <a:pt x="409385" y="764953"/>
                          <a:pt x="411671" y="766191"/>
                        </a:cubicBezTo>
                        <a:cubicBezTo>
                          <a:pt x="412337" y="766572"/>
                          <a:pt x="412909" y="766953"/>
                          <a:pt x="413671" y="767334"/>
                        </a:cubicBezTo>
                        <a:cubicBezTo>
                          <a:pt x="415862" y="768572"/>
                          <a:pt x="418148" y="769525"/>
                          <a:pt x="420434" y="770573"/>
                        </a:cubicBezTo>
                        <a:cubicBezTo>
                          <a:pt x="421196" y="770954"/>
                          <a:pt x="421958" y="771239"/>
                          <a:pt x="422720" y="771620"/>
                        </a:cubicBezTo>
                        <a:cubicBezTo>
                          <a:pt x="424910" y="772573"/>
                          <a:pt x="427292" y="773335"/>
                          <a:pt x="429578" y="774097"/>
                        </a:cubicBezTo>
                        <a:cubicBezTo>
                          <a:pt x="430435" y="774383"/>
                          <a:pt x="431292" y="774668"/>
                          <a:pt x="432245" y="774954"/>
                        </a:cubicBezTo>
                        <a:cubicBezTo>
                          <a:pt x="434531" y="775621"/>
                          <a:pt x="436912" y="776192"/>
                          <a:pt x="439198" y="776764"/>
                        </a:cubicBezTo>
                        <a:cubicBezTo>
                          <a:pt x="440150" y="777050"/>
                          <a:pt x="441103" y="777240"/>
                          <a:pt x="442150" y="777431"/>
                        </a:cubicBezTo>
                        <a:cubicBezTo>
                          <a:pt x="444532" y="777907"/>
                          <a:pt x="447008" y="778193"/>
                          <a:pt x="449485" y="778574"/>
                        </a:cubicBezTo>
                        <a:cubicBezTo>
                          <a:pt x="450437" y="778669"/>
                          <a:pt x="451390" y="778859"/>
                          <a:pt x="452342" y="778955"/>
                        </a:cubicBezTo>
                        <a:cubicBezTo>
                          <a:pt x="455771" y="779336"/>
                          <a:pt x="459200" y="779431"/>
                          <a:pt x="462725" y="779431"/>
                        </a:cubicBezTo>
                        <a:cubicBezTo>
                          <a:pt x="466249" y="779431"/>
                          <a:pt x="469678" y="779240"/>
                          <a:pt x="473107" y="778955"/>
                        </a:cubicBezTo>
                        <a:cubicBezTo>
                          <a:pt x="474059" y="778859"/>
                          <a:pt x="475012" y="778669"/>
                          <a:pt x="475964" y="778574"/>
                        </a:cubicBezTo>
                        <a:cubicBezTo>
                          <a:pt x="478441" y="778193"/>
                          <a:pt x="480822" y="777907"/>
                          <a:pt x="483299" y="777431"/>
                        </a:cubicBezTo>
                        <a:cubicBezTo>
                          <a:pt x="484251" y="777240"/>
                          <a:pt x="485204" y="777050"/>
                          <a:pt x="486251" y="776764"/>
                        </a:cubicBezTo>
                        <a:cubicBezTo>
                          <a:pt x="488537" y="776288"/>
                          <a:pt x="490919" y="775621"/>
                          <a:pt x="493205" y="774954"/>
                        </a:cubicBezTo>
                        <a:cubicBezTo>
                          <a:pt x="494062" y="774668"/>
                          <a:pt x="494919" y="774383"/>
                          <a:pt x="495872" y="774097"/>
                        </a:cubicBezTo>
                        <a:cubicBezTo>
                          <a:pt x="498158" y="773335"/>
                          <a:pt x="500539" y="772478"/>
                          <a:pt x="502730" y="771620"/>
                        </a:cubicBezTo>
                        <a:cubicBezTo>
                          <a:pt x="503492" y="771239"/>
                          <a:pt x="504254" y="770954"/>
                          <a:pt x="505016" y="770573"/>
                        </a:cubicBezTo>
                        <a:cubicBezTo>
                          <a:pt x="507301" y="769525"/>
                          <a:pt x="509683" y="768477"/>
                          <a:pt x="511778" y="767334"/>
                        </a:cubicBezTo>
                        <a:cubicBezTo>
                          <a:pt x="512445" y="766953"/>
                          <a:pt x="513017" y="766667"/>
                          <a:pt x="513779" y="766191"/>
                        </a:cubicBezTo>
                        <a:cubicBezTo>
                          <a:pt x="516065" y="764953"/>
                          <a:pt x="518255" y="763524"/>
                          <a:pt x="520446" y="762190"/>
                        </a:cubicBezTo>
                        <a:cubicBezTo>
                          <a:pt x="521018" y="761810"/>
                          <a:pt x="521589" y="761429"/>
                          <a:pt x="522161" y="761048"/>
                        </a:cubicBezTo>
                        <a:cubicBezTo>
                          <a:pt x="524256" y="759524"/>
                          <a:pt x="526447" y="758000"/>
                          <a:pt x="528542" y="756380"/>
                        </a:cubicBezTo>
                        <a:cubicBezTo>
                          <a:pt x="529019" y="755999"/>
                          <a:pt x="529590" y="755618"/>
                          <a:pt x="530066" y="755142"/>
                        </a:cubicBezTo>
                        <a:cubicBezTo>
                          <a:pt x="532162" y="753428"/>
                          <a:pt x="533972" y="751713"/>
                          <a:pt x="535877" y="749808"/>
                        </a:cubicBezTo>
                        <a:cubicBezTo>
                          <a:pt x="536353" y="749332"/>
                          <a:pt x="536829" y="748856"/>
                          <a:pt x="537305" y="748379"/>
                        </a:cubicBezTo>
                        <a:cubicBezTo>
                          <a:pt x="539115" y="746570"/>
                          <a:pt x="540830" y="744665"/>
                          <a:pt x="542449" y="742760"/>
                        </a:cubicBezTo>
                        <a:cubicBezTo>
                          <a:pt x="542925" y="742188"/>
                          <a:pt x="543497" y="741521"/>
                          <a:pt x="543973" y="740950"/>
                        </a:cubicBezTo>
                        <a:cubicBezTo>
                          <a:pt x="545402" y="739140"/>
                          <a:pt x="546830" y="737235"/>
                          <a:pt x="548164" y="735425"/>
                        </a:cubicBezTo>
                        <a:cubicBezTo>
                          <a:pt x="548735" y="734568"/>
                          <a:pt x="549402" y="733806"/>
                          <a:pt x="549974" y="732949"/>
                        </a:cubicBezTo>
                        <a:cubicBezTo>
                          <a:pt x="551021" y="731425"/>
                          <a:pt x="551879" y="729901"/>
                          <a:pt x="552831" y="728282"/>
                        </a:cubicBezTo>
                        <a:cubicBezTo>
                          <a:pt x="553593" y="727043"/>
                          <a:pt x="554450" y="725710"/>
                          <a:pt x="555117" y="724376"/>
                        </a:cubicBezTo>
                        <a:cubicBezTo>
                          <a:pt x="555308" y="724090"/>
                          <a:pt x="555403" y="723805"/>
                          <a:pt x="555498" y="723519"/>
                        </a:cubicBezTo>
                        <a:cubicBezTo>
                          <a:pt x="561118" y="712661"/>
                          <a:pt x="565023" y="700754"/>
                          <a:pt x="566547" y="688086"/>
                        </a:cubicBezTo>
                        <a:lnTo>
                          <a:pt x="622935" y="688086"/>
                        </a:lnTo>
                        <a:cubicBezTo>
                          <a:pt x="770668" y="688086"/>
                          <a:pt x="890778" y="808196"/>
                          <a:pt x="890778" y="955929"/>
                        </a:cubicBezTo>
                        <a:lnTo>
                          <a:pt x="890778" y="1001173"/>
                        </a:lnTo>
                        <a:close/>
                      </a:path>
                    </a:pathLst>
                  </a:custGeom>
                  <a:grpFill/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103" name="Freihandform: Form 102">
                    <a:extLst>
                      <a:ext uri="{FF2B5EF4-FFF2-40B4-BE49-F238E27FC236}">
                        <a16:creationId xmlns:a16="http://schemas.microsoft.com/office/drawing/2014/main" id="{6D141A50-E44A-41BA-9A18-683B966E3C68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25913" y="2140459"/>
                    <a:ext cx="9525" cy="9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525" h="9525"/>
                    </a:pathLst>
                  </a:custGeom>
                  <a:grpFill/>
                  <a:ln w="6350" cap="flat">
                    <a:solidFill>
                      <a:schemeClr val="accent4">
                        <a:lumMod val="20000"/>
                        <a:lumOff val="8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104" name="Freihandform: Form 103">
                    <a:extLst>
                      <a:ext uri="{FF2B5EF4-FFF2-40B4-BE49-F238E27FC236}">
                        <a16:creationId xmlns:a16="http://schemas.microsoft.com/office/drawing/2014/main" id="{A34BDE22-4EDF-460D-A22F-35FAEDAB5EE7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25913" y="2140459"/>
                    <a:ext cx="9525" cy="9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525" h="9525"/>
                    </a:pathLst>
                  </a:custGeom>
                  <a:grpFill/>
                  <a:ln w="6350" cap="flat">
                    <a:solidFill>
                      <a:schemeClr val="accent4">
                        <a:lumMod val="20000"/>
                        <a:lumOff val="8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 dirty="0"/>
                  </a:p>
                </p:txBody>
              </p:sp>
            </p:grpSp>
            <p:grpSp>
              <p:nvGrpSpPr>
                <p:cNvPr id="94" name="Gruppieren 93">
                  <a:extLst>
                    <a:ext uri="{FF2B5EF4-FFF2-40B4-BE49-F238E27FC236}">
                      <a16:creationId xmlns:a16="http://schemas.microsoft.com/office/drawing/2014/main" id="{19331A3B-4862-4D89-9634-9AC53EB8494D}"/>
                    </a:ext>
                  </a:extLst>
                </p:cNvPr>
                <p:cNvGrpSpPr/>
                <p:nvPr/>
              </p:nvGrpSpPr>
              <p:grpSpPr bwMode="gray">
                <a:xfrm>
                  <a:off x="1652460" y="2137045"/>
                  <a:ext cx="483369" cy="293449"/>
                  <a:chOff x="4920551" y="3679933"/>
                  <a:chExt cx="483369" cy="293449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95" name="Freihandform: Form 94">
                    <a:extLst>
                      <a:ext uri="{FF2B5EF4-FFF2-40B4-BE49-F238E27FC236}">
                        <a16:creationId xmlns:a16="http://schemas.microsoft.com/office/drawing/2014/main" id="{93C70759-3521-404E-AA83-5F1737CBE110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4920551" y="3680029"/>
                    <a:ext cx="211684" cy="293353"/>
                  </a:xfrm>
                  <a:custGeom>
                    <a:avLst/>
                    <a:gdLst>
                      <a:gd name="connsiteX0" fmla="*/ 54578 w 209359"/>
                      <a:gd name="connsiteY0" fmla="*/ 152400 h 290131"/>
                      <a:gd name="connsiteX1" fmla="*/ 97250 w 209359"/>
                      <a:gd name="connsiteY1" fmla="*/ 91916 h 290131"/>
                      <a:gd name="connsiteX2" fmla="*/ 98393 w 209359"/>
                      <a:gd name="connsiteY2" fmla="*/ 83058 h 290131"/>
                      <a:gd name="connsiteX3" fmla="*/ 91631 w 209359"/>
                      <a:gd name="connsiteY3" fmla="*/ 77152 h 290131"/>
                      <a:gd name="connsiteX4" fmla="*/ 0 w 209359"/>
                      <a:gd name="connsiteY4" fmla="*/ 55721 h 290131"/>
                      <a:gd name="connsiteX5" fmla="*/ 67628 w 209359"/>
                      <a:gd name="connsiteY5" fmla="*/ 0 h 290131"/>
                      <a:gd name="connsiteX6" fmla="*/ 209360 w 209359"/>
                      <a:gd name="connsiteY6" fmla="*/ 290132 h 290131"/>
                      <a:gd name="connsiteX7" fmla="*/ 54578 w 209359"/>
                      <a:gd name="connsiteY7" fmla="*/ 152400 h 290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09359" h="290131">
                        <a:moveTo>
                          <a:pt x="54578" y="152400"/>
                        </a:moveTo>
                        <a:lnTo>
                          <a:pt x="97250" y="91916"/>
                        </a:lnTo>
                        <a:cubicBezTo>
                          <a:pt x="99060" y="89344"/>
                          <a:pt x="99536" y="86011"/>
                          <a:pt x="98393" y="83058"/>
                        </a:cubicBezTo>
                        <a:cubicBezTo>
                          <a:pt x="97250" y="80105"/>
                          <a:pt x="94774" y="77915"/>
                          <a:pt x="91631" y="77152"/>
                        </a:cubicBezTo>
                        <a:lnTo>
                          <a:pt x="0" y="55721"/>
                        </a:lnTo>
                        <a:lnTo>
                          <a:pt x="67628" y="0"/>
                        </a:lnTo>
                        <a:lnTo>
                          <a:pt x="209360" y="290132"/>
                        </a:lnTo>
                        <a:lnTo>
                          <a:pt x="54578" y="152400"/>
                        </a:lnTo>
                        <a:close/>
                      </a:path>
                    </a:pathLst>
                  </a:custGeom>
                  <a:noFill/>
                  <a:ln w="6350" cap="flat">
                    <a:solidFill>
                      <a:schemeClr val="accent4">
                        <a:lumMod val="20000"/>
                        <a:lumOff val="8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100" name="Freihandform: Form 99">
                    <a:extLst>
                      <a:ext uri="{FF2B5EF4-FFF2-40B4-BE49-F238E27FC236}">
                        <a16:creationId xmlns:a16="http://schemas.microsoft.com/office/drawing/2014/main" id="{E34B547E-336A-416A-AB89-43DCCF3F2D23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5192236" y="3679933"/>
                    <a:ext cx="211684" cy="293353"/>
                  </a:xfrm>
                  <a:custGeom>
                    <a:avLst/>
                    <a:gdLst>
                      <a:gd name="connsiteX0" fmla="*/ 141732 w 209359"/>
                      <a:gd name="connsiteY0" fmla="*/ 0 h 290131"/>
                      <a:gd name="connsiteX1" fmla="*/ 209360 w 209359"/>
                      <a:gd name="connsiteY1" fmla="*/ 55721 h 290131"/>
                      <a:gd name="connsiteX2" fmla="*/ 117729 w 209359"/>
                      <a:gd name="connsiteY2" fmla="*/ 77152 h 290131"/>
                      <a:gd name="connsiteX3" fmla="*/ 110966 w 209359"/>
                      <a:gd name="connsiteY3" fmla="*/ 83058 h 290131"/>
                      <a:gd name="connsiteX4" fmla="*/ 112109 w 209359"/>
                      <a:gd name="connsiteY4" fmla="*/ 91916 h 290131"/>
                      <a:gd name="connsiteX5" fmla="*/ 154781 w 209359"/>
                      <a:gd name="connsiteY5" fmla="*/ 152400 h 290131"/>
                      <a:gd name="connsiteX6" fmla="*/ 0 w 209359"/>
                      <a:gd name="connsiteY6" fmla="*/ 290132 h 290131"/>
                      <a:gd name="connsiteX7" fmla="*/ 141732 w 209359"/>
                      <a:gd name="connsiteY7" fmla="*/ 0 h 290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09359" h="290131">
                        <a:moveTo>
                          <a:pt x="141732" y="0"/>
                        </a:moveTo>
                        <a:lnTo>
                          <a:pt x="209360" y="55721"/>
                        </a:lnTo>
                        <a:lnTo>
                          <a:pt x="117729" y="77152"/>
                        </a:lnTo>
                        <a:cubicBezTo>
                          <a:pt x="114681" y="77915"/>
                          <a:pt x="112109" y="80105"/>
                          <a:pt x="110966" y="83058"/>
                        </a:cubicBezTo>
                        <a:cubicBezTo>
                          <a:pt x="109823" y="86011"/>
                          <a:pt x="110300" y="89344"/>
                          <a:pt x="112109" y="91916"/>
                        </a:cubicBezTo>
                        <a:lnTo>
                          <a:pt x="154781" y="152400"/>
                        </a:lnTo>
                        <a:lnTo>
                          <a:pt x="0" y="290132"/>
                        </a:lnTo>
                        <a:lnTo>
                          <a:pt x="141732" y="0"/>
                        </a:lnTo>
                        <a:close/>
                      </a:path>
                    </a:pathLst>
                  </a:custGeom>
                  <a:noFill/>
                  <a:ln w="6350" cap="flat">
                    <a:solidFill>
                      <a:schemeClr val="accent4">
                        <a:lumMod val="20000"/>
                        <a:lumOff val="80000"/>
                      </a:schemeClr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DE" dirty="0"/>
                  </a:p>
                </p:txBody>
              </p:sp>
            </p:grpSp>
          </p:grpSp>
        </p:grpSp>
        <p:grpSp>
          <p:nvGrpSpPr>
            <p:cNvPr id="3" name="Gruppieren 2">
              <a:extLst>
                <a:ext uri="{FF2B5EF4-FFF2-40B4-BE49-F238E27FC236}">
                  <a16:creationId xmlns:a16="http://schemas.microsoft.com/office/drawing/2014/main" id="{5C77F381-5DC1-483C-913E-449C9E477DB3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71355" y="2245986"/>
              <a:ext cx="546523" cy="252000"/>
              <a:chOff x="597811" y="2150490"/>
              <a:chExt cx="722949" cy="333349"/>
            </a:xfrm>
          </p:grpSpPr>
          <p:grpSp>
            <p:nvGrpSpPr>
              <p:cNvPr id="117" name="Gruppieren 116">
                <a:extLst>
                  <a:ext uri="{FF2B5EF4-FFF2-40B4-BE49-F238E27FC236}">
                    <a16:creationId xmlns:a16="http://schemas.microsoft.com/office/drawing/2014/main" id="{8C12E39D-A384-4420-AF59-AACBA7DAB756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964682" y="2150490"/>
                <a:ext cx="356078" cy="333349"/>
                <a:chOff x="9155506" y="2381290"/>
                <a:chExt cx="356078" cy="333349"/>
              </a:xfrm>
            </p:grpSpPr>
            <p:sp>
              <p:nvSpPr>
                <p:cNvPr id="118" name="Freihandform: Form 117">
                  <a:extLst>
                    <a:ext uri="{FF2B5EF4-FFF2-40B4-BE49-F238E27FC236}">
                      <a16:creationId xmlns:a16="http://schemas.microsoft.com/office/drawing/2014/main" id="{DBF65FE5-B2A1-49BB-B7B8-B325A598D61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9155506" y="2381290"/>
                  <a:ext cx="356078" cy="333349"/>
                </a:xfrm>
                <a:custGeom>
                  <a:avLst/>
                  <a:gdLst>
                    <a:gd name="connsiteX0" fmla="*/ 247543 w 256549"/>
                    <a:gd name="connsiteY0" fmla="*/ 23199 h 240174"/>
                    <a:gd name="connsiteX1" fmla="*/ 247543 w 256549"/>
                    <a:gd name="connsiteY1" fmla="*/ 180404 h 240174"/>
                    <a:gd name="connsiteX2" fmla="*/ 236626 w 256549"/>
                    <a:gd name="connsiteY2" fmla="*/ 191321 h 240174"/>
                    <a:gd name="connsiteX3" fmla="*/ 54312 w 256549"/>
                    <a:gd name="connsiteY3" fmla="*/ 191321 h 240174"/>
                    <a:gd name="connsiteX4" fmla="*/ 46670 w 256549"/>
                    <a:gd name="connsiteY4" fmla="*/ 194596 h 240174"/>
                    <a:gd name="connsiteX5" fmla="*/ 12282 w 256549"/>
                    <a:gd name="connsiteY5" fmla="*/ 228984 h 240174"/>
                    <a:gd name="connsiteX6" fmla="*/ 12282 w 256549"/>
                    <a:gd name="connsiteY6" fmla="*/ 191321 h 240174"/>
                    <a:gd name="connsiteX7" fmla="*/ 12282 w 256549"/>
                    <a:gd name="connsiteY7" fmla="*/ 23199 h 240174"/>
                    <a:gd name="connsiteX8" fmla="*/ 23199 w 256549"/>
                    <a:gd name="connsiteY8" fmla="*/ 12282 h 240174"/>
                    <a:gd name="connsiteX9" fmla="*/ 236626 w 256549"/>
                    <a:gd name="connsiteY9" fmla="*/ 12282 h 240174"/>
                    <a:gd name="connsiteX10" fmla="*/ 247543 w 256549"/>
                    <a:gd name="connsiteY10" fmla="*/ 23199 h 240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6549" h="240174">
                      <a:moveTo>
                        <a:pt x="247543" y="23199"/>
                      </a:moveTo>
                      <a:lnTo>
                        <a:pt x="247543" y="180404"/>
                      </a:lnTo>
                      <a:cubicBezTo>
                        <a:pt x="247543" y="186408"/>
                        <a:pt x="242631" y="191321"/>
                        <a:pt x="236626" y="191321"/>
                      </a:cubicBezTo>
                      <a:lnTo>
                        <a:pt x="54312" y="191321"/>
                      </a:lnTo>
                      <a:cubicBezTo>
                        <a:pt x="51583" y="191321"/>
                        <a:pt x="48854" y="192413"/>
                        <a:pt x="46670" y="194596"/>
                      </a:cubicBezTo>
                      <a:lnTo>
                        <a:pt x="12282" y="228984"/>
                      </a:lnTo>
                      <a:lnTo>
                        <a:pt x="12282" y="191321"/>
                      </a:lnTo>
                      <a:lnTo>
                        <a:pt x="12282" y="23199"/>
                      </a:lnTo>
                      <a:cubicBezTo>
                        <a:pt x="12282" y="17194"/>
                        <a:pt x="17194" y="12282"/>
                        <a:pt x="23199" y="12282"/>
                      </a:cubicBezTo>
                      <a:lnTo>
                        <a:pt x="236626" y="12282"/>
                      </a:lnTo>
                      <a:cubicBezTo>
                        <a:pt x="242631" y="12282"/>
                        <a:pt x="247543" y="17194"/>
                        <a:pt x="247543" y="2319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9050" cap="rnd">
                  <a:noFill/>
                  <a:prstDash val="solid"/>
                  <a:round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19" name="Freihandform: Form 118">
                  <a:extLst>
                    <a:ext uri="{FF2B5EF4-FFF2-40B4-BE49-F238E27FC236}">
                      <a16:creationId xmlns:a16="http://schemas.microsoft.com/office/drawing/2014/main" id="{F484CDA7-F1C2-4846-B5E8-7D4BBBFBCAE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9256269" y="2454779"/>
                  <a:ext cx="159099" cy="128795"/>
                </a:xfrm>
                <a:custGeom>
                  <a:avLst/>
                  <a:gdLst>
                    <a:gd name="connsiteX0" fmla="*/ 12282 w 114628"/>
                    <a:gd name="connsiteY0" fmla="*/ 49945 h 92794"/>
                    <a:gd name="connsiteX1" fmla="*/ 46670 w 114628"/>
                    <a:gd name="connsiteY1" fmla="*/ 80513 h 92794"/>
                    <a:gd name="connsiteX2" fmla="*/ 102893 w 114628"/>
                    <a:gd name="connsiteY2" fmla="*/ 12282 h 92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628" h="92794">
                      <a:moveTo>
                        <a:pt x="12282" y="49945"/>
                      </a:moveTo>
                      <a:lnTo>
                        <a:pt x="46670" y="80513"/>
                      </a:lnTo>
                      <a:lnTo>
                        <a:pt x="102893" y="12282"/>
                      </a:lnTo>
                    </a:path>
                  </a:pathLst>
                </a:custGeom>
                <a:noFill/>
                <a:ln w="19050" cap="rnd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round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  <p:grpSp>
            <p:nvGrpSpPr>
              <p:cNvPr id="120" name="Gruppieren 119">
                <a:extLst>
                  <a:ext uri="{FF2B5EF4-FFF2-40B4-BE49-F238E27FC236}">
                    <a16:creationId xmlns:a16="http://schemas.microsoft.com/office/drawing/2014/main" id="{97BF7136-BD3A-4D7F-8A72-1188D13B30F4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597811" y="2150490"/>
                <a:ext cx="356078" cy="333349"/>
                <a:chOff x="8380468" y="2416899"/>
                <a:chExt cx="356078" cy="333349"/>
              </a:xfrm>
            </p:grpSpPr>
            <p:sp>
              <p:nvSpPr>
                <p:cNvPr id="121" name="Freihandform: Form 120">
                  <a:extLst>
                    <a:ext uri="{FF2B5EF4-FFF2-40B4-BE49-F238E27FC236}">
                      <a16:creationId xmlns:a16="http://schemas.microsoft.com/office/drawing/2014/main" id="{4AB41CFA-3405-4834-9B66-50636C8E444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8380468" y="2416899"/>
                  <a:ext cx="356078" cy="333349"/>
                </a:xfrm>
                <a:custGeom>
                  <a:avLst/>
                  <a:gdLst>
                    <a:gd name="connsiteX0" fmla="*/ 12282 w 256549"/>
                    <a:gd name="connsiteY0" fmla="*/ 23199 h 240174"/>
                    <a:gd name="connsiteX1" fmla="*/ 12282 w 256549"/>
                    <a:gd name="connsiteY1" fmla="*/ 180404 h 240174"/>
                    <a:gd name="connsiteX2" fmla="*/ 23199 w 256549"/>
                    <a:gd name="connsiteY2" fmla="*/ 191321 h 240174"/>
                    <a:gd name="connsiteX3" fmla="*/ 205513 w 256549"/>
                    <a:gd name="connsiteY3" fmla="*/ 191321 h 240174"/>
                    <a:gd name="connsiteX4" fmla="*/ 213155 w 256549"/>
                    <a:gd name="connsiteY4" fmla="*/ 194596 h 240174"/>
                    <a:gd name="connsiteX5" fmla="*/ 247543 w 256549"/>
                    <a:gd name="connsiteY5" fmla="*/ 228984 h 240174"/>
                    <a:gd name="connsiteX6" fmla="*/ 247543 w 256549"/>
                    <a:gd name="connsiteY6" fmla="*/ 191321 h 240174"/>
                    <a:gd name="connsiteX7" fmla="*/ 247543 w 256549"/>
                    <a:gd name="connsiteY7" fmla="*/ 23199 h 240174"/>
                    <a:gd name="connsiteX8" fmla="*/ 236626 w 256549"/>
                    <a:gd name="connsiteY8" fmla="*/ 12282 h 240174"/>
                    <a:gd name="connsiteX9" fmla="*/ 23199 w 256549"/>
                    <a:gd name="connsiteY9" fmla="*/ 12282 h 240174"/>
                    <a:gd name="connsiteX10" fmla="*/ 12282 w 256549"/>
                    <a:gd name="connsiteY10" fmla="*/ 23199 h 240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6549" h="240174">
                      <a:moveTo>
                        <a:pt x="12282" y="23199"/>
                      </a:moveTo>
                      <a:lnTo>
                        <a:pt x="12282" y="180404"/>
                      </a:lnTo>
                      <a:cubicBezTo>
                        <a:pt x="12282" y="186408"/>
                        <a:pt x="17194" y="191321"/>
                        <a:pt x="23199" y="191321"/>
                      </a:cubicBezTo>
                      <a:lnTo>
                        <a:pt x="205513" y="191321"/>
                      </a:lnTo>
                      <a:cubicBezTo>
                        <a:pt x="208242" y="191321"/>
                        <a:pt x="210971" y="192413"/>
                        <a:pt x="213155" y="194596"/>
                      </a:cubicBezTo>
                      <a:lnTo>
                        <a:pt x="247543" y="228984"/>
                      </a:lnTo>
                      <a:lnTo>
                        <a:pt x="247543" y="191321"/>
                      </a:lnTo>
                      <a:lnTo>
                        <a:pt x="247543" y="23199"/>
                      </a:lnTo>
                      <a:cubicBezTo>
                        <a:pt x="247543" y="17194"/>
                        <a:pt x="242631" y="12282"/>
                        <a:pt x="236626" y="12282"/>
                      </a:cubicBezTo>
                      <a:lnTo>
                        <a:pt x="23199" y="12282"/>
                      </a:lnTo>
                      <a:cubicBezTo>
                        <a:pt x="17194" y="12282"/>
                        <a:pt x="12282" y="17194"/>
                        <a:pt x="12282" y="2319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9050" cap="rnd">
                  <a:noFill/>
                  <a:prstDash val="solid"/>
                  <a:round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grpSp>
              <p:nvGrpSpPr>
                <p:cNvPr id="122" name="Gruppieren 121">
                  <a:extLst>
                    <a:ext uri="{FF2B5EF4-FFF2-40B4-BE49-F238E27FC236}">
                      <a16:creationId xmlns:a16="http://schemas.microsoft.com/office/drawing/2014/main" id="{03EA4EC1-60BC-4861-B0BE-FC4726B5B41F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gray">
                <a:xfrm>
                  <a:off x="8490322" y="2490388"/>
                  <a:ext cx="136370" cy="136370"/>
                  <a:chOff x="8524793" y="2467280"/>
                  <a:chExt cx="136370" cy="136370"/>
                </a:xfrm>
              </p:grpSpPr>
              <p:sp>
                <p:nvSpPr>
                  <p:cNvPr id="123" name="Freihandform: Form 122">
                    <a:extLst>
                      <a:ext uri="{FF2B5EF4-FFF2-40B4-BE49-F238E27FC236}">
                        <a16:creationId xmlns:a16="http://schemas.microsoft.com/office/drawing/2014/main" id="{CCBAC740-4723-4010-8442-ECEBFA7DCF69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8524793" y="2467280"/>
                    <a:ext cx="136370" cy="136370"/>
                  </a:xfrm>
                  <a:custGeom>
                    <a:avLst/>
                    <a:gdLst>
                      <a:gd name="connsiteX0" fmla="*/ 12282 w 98253"/>
                      <a:gd name="connsiteY0" fmla="*/ 12282 h 98253"/>
                      <a:gd name="connsiteX1" fmla="*/ 88155 w 98253"/>
                      <a:gd name="connsiteY1" fmla="*/ 88155 h 98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98253" h="98253">
                        <a:moveTo>
                          <a:pt x="12282" y="12282"/>
                        </a:moveTo>
                        <a:lnTo>
                          <a:pt x="88155" y="88155"/>
                        </a:lnTo>
                      </a:path>
                    </a:pathLst>
                  </a:custGeom>
                  <a:ln w="19050" cap="rnd">
                    <a:solidFill>
                      <a:schemeClr val="accent4">
                        <a:lumMod val="20000"/>
                        <a:lumOff val="80000"/>
                      </a:schemeClr>
                    </a:solidFill>
                    <a:prstDash val="solid"/>
                    <a:round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124" name="Freihandform: Form 123">
                    <a:extLst>
                      <a:ext uri="{FF2B5EF4-FFF2-40B4-BE49-F238E27FC236}">
                        <a16:creationId xmlns:a16="http://schemas.microsoft.com/office/drawing/2014/main" id="{17605DCE-CAEB-4B58-8EE7-6DF6D60CEE2C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8524793" y="2467280"/>
                    <a:ext cx="136370" cy="136370"/>
                  </a:xfrm>
                  <a:custGeom>
                    <a:avLst/>
                    <a:gdLst>
                      <a:gd name="connsiteX0" fmla="*/ 12282 w 98253"/>
                      <a:gd name="connsiteY0" fmla="*/ 88155 h 98253"/>
                      <a:gd name="connsiteX1" fmla="*/ 88155 w 98253"/>
                      <a:gd name="connsiteY1" fmla="*/ 12282 h 98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98253" h="98253">
                        <a:moveTo>
                          <a:pt x="12282" y="88155"/>
                        </a:moveTo>
                        <a:lnTo>
                          <a:pt x="88155" y="12282"/>
                        </a:lnTo>
                      </a:path>
                    </a:pathLst>
                  </a:custGeom>
                  <a:ln w="19050" cap="rnd">
                    <a:solidFill>
                      <a:schemeClr val="accent4">
                        <a:lumMod val="20000"/>
                        <a:lumOff val="80000"/>
                      </a:schemeClr>
                    </a:solidFill>
                    <a:prstDash val="solid"/>
                    <a:round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</p:grpSp>
          </p:grpSp>
        </p:grp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7044A1E5-C1E5-4E02-AB03-E5ED9D488AA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416783" y="2309405"/>
            <a:ext cx="477210" cy="547760"/>
            <a:chOff x="8426308" y="2309405"/>
            <a:chExt cx="477210" cy="547760"/>
          </a:xfrm>
        </p:grpSpPr>
        <p:grpSp>
          <p:nvGrpSpPr>
            <p:cNvPr id="76" name="Gruppieren 75">
              <a:extLst>
                <a:ext uri="{FF2B5EF4-FFF2-40B4-BE49-F238E27FC236}">
                  <a16:creationId xmlns:a16="http://schemas.microsoft.com/office/drawing/2014/main" id="{707D9002-4DB6-4C35-99E0-716081A3E394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8440202" y="2317165"/>
              <a:ext cx="433524" cy="540000"/>
              <a:chOff x="4534826" y="2335165"/>
              <a:chExt cx="433524" cy="540000"/>
            </a:xfrm>
          </p:grpSpPr>
          <p:sp>
            <p:nvSpPr>
              <p:cNvPr id="77" name="Freihandform: Form 76">
                <a:extLst>
                  <a:ext uri="{FF2B5EF4-FFF2-40B4-BE49-F238E27FC236}">
                    <a16:creationId xmlns:a16="http://schemas.microsoft.com/office/drawing/2014/main" id="{74A66F04-0B21-43BC-A376-ECC6B4364E06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701390" y="2430987"/>
                <a:ext cx="106480" cy="273803"/>
              </a:xfrm>
              <a:custGeom>
                <a:avLst/>
                <a:gdLst>
                  <a:gd name="connsiteX0" fmla="*/ 100298 w 133350"/>
                  <a:gd name="connsiteY0" fmla="*/ 241173 h 342900"/>
                  <a:gd name="connsiteX1" fmla="*/ 121349 w 133350"/>
                  <a:gd name="connsiteY1" fmla="*/ 285560 h 342900"/>
                  <a:gd name="connsiteX2" fmla="*/ 101632 w 133350"/>
                  <a:gd name="connsiteY2" fmla="*/ 328041 h 342900"/>
                  <a:gd name="connsiteX3" fmla="*/ 50387 w 133350"/>
                  <a:gd name="connsiteY3" fmla="*/ 345186 h 342900"/>
                  <a:gd name="connsiteX4" fmla="*/ 2286 w 133350"/>
                  <a:gd name="connsiteY4" fmla="*/ 334137 h 342900"/>
                  <a:gd name="connsiteX5" fmla="*/ 2286 w 133350"/>
                  <a:gd name="connsiteY5" fmla="*/ 312420 h 342900"/>
                  <a:gd name="connsiteX6" fmla="*/ 50864 w 133350"/>
                  <a:gd name="connsiteY6" fmla="*/ 326612 h 342900"/>
                  <a:gd name="connsiteX7" fmla="*/ 87440 w 133350"/>
                  <a:gd name="connsiteY7" fmla="*/ 315373 h 342900"/>
                  <a:gd name="connsiteX8" fmla="*/ 99822 w 133350"/>
                  <a:gd name="connsiteY8" fmla="*/ 286036 h 342900"/>
                  <a:gd name="connsiteX9" fmla="*/ 93059 w 133350"/>
                  <a:gd name="connsiteY9" fmla="*/ 263462 h 342900"/>
                  <a:gd name="connsiteX10" fmla="*/ 61913 w 133350"/>
                  <a:gd name="connsiteY10" fmla="*/ 241078 h 342900"/>
                  <a:gd name="connsiteX11" fmla="*/ 11335 w 133350"/>
                  <a:gd name="connsiteY11" fmla="*/ 205454 h 342900"/>
                  <a:gd name="connsiteX12" fmla="*/ 0 w 133350"/>
                  <a:gd name="connsiteY12" fmla="*/ 167164 h 342900"/>
                  <a:gd name="connsiteX13" fmla="*/ 35909 w 133350"/>
                  <a:gd name="connsiteY13" fmla="*/ 110395 h 342900"/>
                  <a:gd name="connsiteX14" fmla="*/ 8668 w 133350"/>
                  <a:gd name="connsiteY14" fmla="*/ 61817 h 342900"/>
                  <a:gd name="connsiteX15" fmla="*/ 26860 w 133350"/>
                  <a:gd name="connsiteY15" fmla="*/ 17050 h 342900"/>
                  <a:gd name="connsiteX16" fmla="*/ 77153 w 133350"/>
                  <a:gd name="connsiteY16" fmla="*/ 0 h 342900"/>
                  <a:gd name="connsiteX17" fmla="*/ 120396 w 133350"/>
                  <a:gd name="connsiteY17" fmla="*/ 8191 h 342900"/>
                  <a:gd name="connsiteX18" fmla="*/ 120396 w 133350"/>
                  <a:gd name="connsiteY18" fmla="*/ 29432 h 342900"/>
                  <a:gd name="connsiteX19" fmla="*/ 76676 w 133350"/>
                  <a:gd name="connsiteY19" fmla="*/ 18574 h 342900"/>
                  <a:gd name="connsiteX20" fmla="*/ 29909 w 133350"/>
                  <a:gd name="connsiteY20" fmla="*/ 60293 h 342900"/>
                  <a:gd name="connsiteX21" fmla="*/ 42196 w 133350"/>
                  <a:gd name="connsiteY21" fmla="*/ 89535 h 342900"/>
                  <a:gd name="connsiteX22" fmla="*/ 89344 w 133350"/>
                  <a:gd name="connsiteY22" fmla="*/ 116586 h 342900"/>
                  <a:gd name="connsiteX23" fmla="*/ 134398 w 133350"/>
                  <a:gd name="connsiteY23" fmla="*/ 178403 h 342900"/>
                  <a:gd name="connsiteX24" fmla="*/ 100298 w 133350"/>
                  <a:gd name="connsiteY24" fmla="*/ 241173 h 342900"/>
                  <a:gd name="connsiteX25" fmla="*/ 53340 w 133350"/>
                  <a:gd name="connsiteY25" fmla="*/ 120777 h 342900"/>
                  <a:gd name="connsiteX26" fmla="*/ 21431 w 133350"/>
                  <a:gd name="connsiteY26" fmla="*/ 165830 h 342900"/>
                  <a:gd name="connsiteX27" fmla="*/ 34481 w 133350"/>
                  <a:gd name="connsiteY27" fmla="*/ 200311 h 342900"/>
                  <a:gd name="connsiteX28" fmla="*/ 84106 w 133350"/>
                  <a:gd name="connsiteY28" fmla="*/ 229267 h 342900"/>
                  <a:gd name="connsiteX29" fmla="*/ 106299 w 133350"/>
                  <a:gd name="connsiteY29" fmla="*/ 207073 h 342900"/>
                  <a:gd name="connsiteX30" fmla="*/ 113157 w 133350"/>
                  <a:gd name="connsiteY30" fmla="*/ 178498 h 342900"/>
                  <a:gd name="connsiteX31" fmla="*/ 102489 w 133350"/>
                  <a:gd name="connsiteY31" fmla="*/ 149638 h 342900"/>
                  <a:gd name="connsiteX32" fmla="*/ 53340 w 133350"/>
                  <a:gd name="connsiteY32" fmla="*/ 120777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33350" h="342900">
                    <a:moveTo>
                      <a:pt x="100298" y="241173"/>
                    </a:moveTo>
                    <a:cubicBezTo>
                      <a:pt x="114300" y="251650"/>
                      <a:pt x="121349" y="266414"/>
                      <a:pt x="121349" y="285560"/>
                    </a:cubicBezTo>
                    <a:cubicBezTo>
                      <a:pt x="121349" y="302419"/>
                      <a:pt x="114776" y="316611"/>
                      <a:pt x="101632" y="328041"/>
                    </a:cubicBezTo>
                    <a:cubicBezTo>
                      <a:pt x="88487" y="339471"/>
                      <a:pt x="71438" y="345186"/>
                      <a:pt x="50387" y="345186"/>
                    </a:cubicBezTo>
                    <a:cubicBezTo>
                      <a:pt x="34576" y="345186"/>
                      <a:pt x="18574" y="341471"/>
                      <a:pt x="2286" y="334137"/>
                    </a:cubicBezTo>
                    <a:lnTo>
                      <a:pt x="2286" y="312420"/>
                    </a:lnTo>
                    <a:cubicBezTo>
                      <a:pt x="19717" y="321850"/>
                      <a:pt x="35909" y="326612"/>
                      <a:pt x="50864" y="326612"/>
                    </a:cubicBezTo>
                    <a:cubicBezTo>
                      <a:pt x="66961" y="326612"/>
                      <a:pt x="79153" y="322897"/>
                      <a:pt x="87440" y="315373"/>
                    </a:cubicBezTo>
                    <a:cubicBezTo>
                      <a:pt x="95726" y="307943"/>
                      <a:pt x="99822" y="298133"/>
                      <a:pt x="99822" y="286036"/>
                    </a:cubicBezTo>
                    <a:cubicBezTo>
                      <a:pt x="99822" y="278035"/>
                      <a:pt x="97536" y="270510"/>
                      <a:pt x="93059" y="263462"/>
                    </a:cubicBezTo>
                    <a:cubicBezTo>
                      <a:pt x="88583" y="256413"/>
                      <a:pt x="78200" y="248888"/>
                      <a:pt x="61913" y="241078"/>
                    </a:cubicBezTo>
                    <a:cubicBezTo>
                      <a:pt x="35719" y="228695"/>
                      <a:pt x="18859" y="216789"/>
                      <a:pt x="11335" y="205454"/>
                    </a:cubicBezTo>
                    <a:cubicBezTo>
                      <a:pt x="3810" y="194120"/>
                      <a:pt x="0" y="181356"/>
                      <a:pt x="0" y="167164"/>
                    </a:cubicBezTo>
                    <a:cubicBezTo>
                      <a:pt x="0" y="141732"/>
                      <a:pt x="12002" y="122777"/>
                      <a:pt x="35909" y="110395"/>
                    </a:cubicBezTo>
                    <a:cubicBezTo>
                      <a:pt x="17717" y="98107"/>
                      <a:pt x="8668" y="81915"/>
                      <a:pt x="8668" y="61817"/>
                    </a:cubicBezTo>
                    <a:cubicBezTo>
                      <a:pt x="8668" y="43339"/>
                      <a:pt x="14764" y="28384"/>
                      <a:pt x="26860" y="17050"/>
                    </a:cubicBezTo>
                    <a:cubicBezTo>
                      <a:pt x="38957" y="5715"/>
                      <a:pt x="55721" y="0"/>
                      <a:pt x="77153" y="0"/>
                    </a:cubicBezTo>
                    <a:cubicBezTo>
                      <a:pt x="93440" y="0"/>
                      <a:pt x="107823" y="2762"/>
                      <a:pt x="120396" y="8191"/>
                    </a:cubicBezTo>
                    <a:lnTo>
                      <a:pt x="120396" y="29432"/>
                    </a:lnTo>
                    <a:cubicBezTo>
                      <a:pt x="107728" y="22193"/>
                      <a:pt x="93155" y="18574"/>
                      <a:pt x="76676" y="18574"/>
                    </a:cubicBezTo>
                    <a:cubicBezTo>
                      <a:pt x="45530" y="18574"/>
                      <a:pt x="29909" y="32480"/>
                      <a:pt x="29909" y="60293"/>
                    </a:cubicBezTo>
                    <a:cubicBezTo>
                      <a:pt x="29909" y="72104"/>
                      <a:pt x="34004" y="81915"/>
                      <a:pt x="42196" y="89535"/>
                    </a:cubicBezTo>
                    <a:cubicBezTo>
                      <a:pt x="50387" y="97250"/>
                      <a:pt x="66104" y="106204"/>
                      <a:pt x="89344" y="116586"/>
                    </a:cubicBezTo>
                    <a:cubicBezTo>
                      <a:pt x="119348" y="130492"/>
                      <a:pt x="134398" y="151066"/>
                      <a:pt x="134398" y="178403"/>
                    </a:cubicBezTo>
                    <a:cubicBezTo>
                      <a:pt x="134493" y="202406"/>
                      <a:pt x="123063" y="223266"/>
                      <a:pt x="100298" y="241173"/>
                    </a:cubicBezTo>
                    <a:close/>
                    <a:moveTo>
                      <a:pt x="53340" y="120777"/>
                    </a:moveTo>
                    <a:cubicBezTo>
                      <a:pt x="32099" y="130397"/>
                      <a:pt x="21431" y="145352"/>
                      <a:pt x="21431" y="165830"/>
                    </a:cubicBezTo>
                    <a:cubicBezTo>
                      <a:pt x="21431" y="180308"/>
                      <a:pt x="25813" y="191834"/>
                      <a:pt x="34481" y="200311"/>
                    </a:cubicBezTo>
                    <a:cubicBezTo>
                      <a:pt x="43148" y="208788"/>
                      <a:pt x="59722" y="218408"/>
                      <a:pt x="84106" y="229267"/>
                    </a:cubicBezTo>
                    <a:cubicBezTo>
                      <a:pt x="94298" y="221742"/>
                      <a:pt x="101727" y="214313"/>
                      <a:pt x="106299" y="207073"/>
                    </a:cubicBezTo>
                    <a:cubicBezTo>
                      <a:pt x="110871" y="199835"/>
                      <a:pt x="113157" y="190310"/>
                      <a:pt x="113157" y="178498"/>
                    </a:cubicBezTo>
                    <a:cubicBezTo>
                      <a:pt x="113157" y="167164"/>
                      <a:pt x="109633" y="157543"/>
                      <a:pt x="102489" y="149638"/>
                    </a:cubicBezTo>
                    <a:cubicBezTo>
                      <a:pt x="95440" y="141732"/>
                      <a:pt x="79058" y="132112"/>
                      <a:pt x="53340" y="120777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8" name="Freihandform: Form 77">
                <a:extLst>
                  <a:ext uri="{FF2B5EF4-FFF2-40B4-BE49-F238E27FC236}">
                    <a16:creationId xmlns:a16="http://schemas.microsoft.com/office/drawing/2014/main" id="{56B7F42C-9009-4ED8-8FD4-FCBBAD0BC8B3}"/>
                  </a:ext>
                </a:extLst>
              </p:cNvPr>
              <p:cNvSpPr/>
              <p:nvPr/>
            </p:nvSpPr>
            <p:spPr bwMode="gray">
              <a:xfrm>
                <a:off x="4534826" y="2335165"/>
                <a:ext cx="433524" cy="540000"/>
              </a:xfrm>
              <a:custGeom>
                <a:avLst/>
                <a:gdLst>
                  <a:gd name="connsiteX0" fmla="*/ 228600 w 542925"/>
                  <a:gd name="connsiteY0" fmla="*/ 646367 h 676275"/>
                  <a:gd name="connsiteX1" fmla="*/ 275939 w 542925"/>
                  <a:gd name="connsiteY1" fmla="*/ 677894 h 676275"/>
                  <a:gd name="connsiteX2" fmla="*/ 323279 w 542925"/>
                  <a:gd name="connsiteY2" fmla="*/ 646367 h 676275"/>
                  <a:gd name="connsiteX3" fmla="*/ 551879 w 542925"/>
                  <a:gd name="connsiteY3" fmla="*/ 220694 h 676275"/>
                  <a:gd name="connsiteX4" fmla="*/ 551879 w 542925"/>
                  <a:gd name="connsiteY4" fmla="*/ 90678 h 676275"/>
                  <a:gd name="connsiteX5" fmla="*/ 275844 w 542925"/>
                  <a:gd name="connsiteY5" fmla="*/ 0 h 676275"/>
                  <a:gd name="connsiteX6" fmla="*/ 0 w 542925"/>
                  <a:gd name="connsiteY6" fmla="*/ 90678 h 676275"/>
                  <a:gd name="connsiteX7" fmla="*/ 0 w 542925"/>
                  <a:gd name="connsiteY7" fmla="*/ 220790 h 676275"/>
                  <a:gd name="connsiteX8" fmla="*/ 228600 w 542925"/>
                  <a:gd name="connsiteY8" fmla="*/ 646367 h 676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2925" h="676275">
                    <a:moveTo>
                      <a:pt x="228600" y="646367"/>
                    </a:moveTo>
                    <a:lnTo>
                      <a:pt x="275939" y="677894"/>
                    </a:lnTo>
                    <a:lnTo>
                      <a:pt x="323279" y="646367"/>
                    </a:lnTo>
                    <a:cubicBezTo>
                      <a:pt x="465106" y="551783"/>
                      <a:pt x="551879" y="390239"/>
                      <a:pt x="551879" y="220694"/>
                    </a:cubicBezTo>
                    <a:lnTo>
                      <a:pt x="551879" y="90678"/>
                    </a:lnTo>
                    <a:lnTo>
                      <a:pt x="275844" y="0"/>
                    </a:lnTo>
                    <a:lnTo>
                      <a:pt x="0" y="90678"/>
                    </a:lnTo>
                    <a:lnTo>
                      <a:pt x="0" y="220790"/>
                    </a:lnTo>
                    <a:cubicBezTo>
                      <a:pt x="0" y="390144"/>
                      <a:pt x="86678" y="551783"/>
                      <a:pt x="228600" y="646367"/>
                    </a:cubicBezTo>
                    <a:close/>
                  </a:path>
                </a:pathLst>
              </a:custGeom>
              <a:noFill/>
              <a:ln w="1270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88" name="ICON 11">
              <a:extLst>
                <a:ext uri="{FF2B5EF4-FFF2-40B4-BE49-F238E27FC236}">
                  <a16:creationId xmlns:a16="http://schemas.microsoft.com/office/drawing/2014/main" id="{8D9F9F49-6BC9-48EA-9814-78228DA977B7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8426308" y="2309405"/>
              <a:ext cx="477210" cy="477211"/>
              <a:chOff x="6877050" y="1466850"/>
              <a:chExt cx="302329" cy="302330"/>
            </a:xfrm>
          </p:grpSpPr>
          <p:cxnSp>
            <p:nvCxnSpPr>
              <p:cNvPr id="89" name="Gerader Verbinder 88">
                <a:extLst>
                  <a:ext uri="{FF2B5EF4-FFF2-40B4-BE49-F238E27FC236}">
                    <a16:creationId xmlns:a16="http://schemas.microsoft.com/office/drawing/2014/main" id="{7CC0770B-B6D2-426E-AD79-683235355A3B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>
                <a:off x="6877050" y="1466851"/>
                <a:ext cx="302329" cy="302329"/>
              </a:xfrm>
              <a:prstGeom prst="line">
                <a:avLst/>
              </a:prstGeom>
              <a:ln w="12700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Gerader Verbinder 89">
                <a:extLst>
                  <a:ext uri="{FF2B5EF4-FFF2-40B4-BE49-F238E27FC236}">
                    <a16:creationId xmlns:a16="http://schemas.microsoft.com/office/drawing/2014/main" id="{3764CC65-0096-4DF1-AE8F-6F9BAFED2FD5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>
                <a:off x="6877050" y="1466850"/>
                <a:ext cx="302329" cy="302329"/>
              </a:xfrm>
              <a:prstGeom prst="line">
                <a:avLst/>
              </a:prstGeom>
              <a:ln w="12700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78922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9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0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32" dur="5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33" dur="5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2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57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5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75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6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8" dur="50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9" dur="250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0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82" dur="5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3" dur="5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75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3" dur="500" tmFilter="0, 0; .2, .5; .8, .5; 1, 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4" dur="250" autoRev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9" fill="hold">
                          <p:stCondLst>
                            <p:cond delay="indefinite"/>
                          </p:stCondLst>
                          <p:childTnLst>
                            <p:par>
                              <p:cTn id="10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1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2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107" dur="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108" dur="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8" dur="500" tmFilter="0, 0; .2, .5; .8, .5; 1, 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9" dur="250" autoRev="1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4" fill="hold">
                          <p:stCondLst>
                            <p:cond delay="indefinite"/>
                          </p:stCondLst>
                          <p:childTnLst>
                            <p:par>
                              <p:cTn id="1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6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0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132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133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7" dur="75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3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3" dur="500" tmFilter="0, 0; .2, .5; .8, .5; 1, 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4" dur="250" autoRev="1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9" fill="hold">
                          <p:stCondLst>
                            <p:cond delay="indefinite"/>
                          </p:stCondLst>
                          <p:childTnLst>
                            <p:par>
                              <p:cTn id="1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1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2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157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158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2" dur="75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6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8" dur="500" tmFilter="0, 0; .2, .5; .8, .5; 1, 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69" dur="250" autoRev="1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9" grpId="0"/>
          <p:bldP spid="333" grpId="0"/>
          <p:bldP spid="322" grpId="0"/>
          <p:bldP spid="298" grpId="0"/>
          <p:bldP spid="252" grpId="0"/>
          <p:bldP spid="231" grpId="0"/>
          <p:bldP spid="8" grpId="0"/>
          <p:bldP spid="53" grpId="0" animBg="1"/>
          <p:bldP spid="53" grpId="1" animBg="1"/>
          <p:bldP spid="54" grpId="0" animBg="1"/>
          <p:bldP spid="54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9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2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75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6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8" dur="50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9" dur="250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75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3" dur="500" tmFilter="0, 0; .2, .5; .8, .5; 1, 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4" dur="250" autoRev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9" fill="hold">
                          <p:stCondLst>
                            <p:cond delay="indefinite"/>
                          </p:stCondLst>
                          <p:childTnLst>
                            <p:par>
                              <p:cTn id="10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1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2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8" dur="500" tmFilter="0, 0; .2, .5; .8, .5; 1, 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9" dur="250" autoRev="1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4" fill="hold">
                          <p:stCondLst>
                            <p:cond delay="indefinite"/>
                          </p:stCondLst>
                          <p:childTnLst>
                            <p:par>
                              <p:cTn id="1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6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7" dur="75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3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3" dur="500" tmFilter="0, 0; .2, .5; .8, .5; 1, 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4" dur="250" autoRev="1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9" fill="hold">
                          <p:stCondLst>
                            <p:cond delay="indefinite"/>
                          </p:stCondLst>
                          <p:childTnLst>
                            <p:par>
                              <p:cTn id="1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1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2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2" dur="75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6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8" dur="500" tmFilter="0, 0; .2, .5; .8, .5; 1, 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69" dur="250" autoRev="1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9" grpId="0"/>
          <p:bldP spid="333" grpId="0"/>
          <p:bldP spid="322" grpId="0"/>
          <p:bldP spid="298" grpId="0"/>
          <p:bldP spid="252" grpId="0"/>
          <p:bldP spid="231" grpId="0"/>
          <p:bldP spid="8" grpId="0"/>
          <p:bldP spid="53" grpId="0" animBg="1"/>
          <p:bldP spid="53" grpId="1" animBg="1"/>
          <p:bldP spid="54" grpId="0" animBg="1"/>
          <p:bldP spid="54" grpId="1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G">
            <a:extLst>
              <a:ext uri="{FF2B5EF4-FFF2-40B4-BE49-F238E27FC236}">
                <a16:creationId xmlns:a16="http://schemas.microsoft.com/office/drawing/2014/main" id="{73E493CF-B1A6-4041-A03D-ACE968EFC118}"/>
              </a:ext>
            </a:extLst>
          </p:cNvPr>
          <p:cNvSpPr/>
          <p:nvPr/>
        </p:nvSpPr>
        <p:spPr bwMode="gray">
          <a:xfrm>
            <a:off x="199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pic>
        <p:nvPicPr>
          <p:cNvPr id="162" name="Logo">
            <a:extLst>
              <a:ext uri="{FF2B5EF4-FFF2-40B4-BE49-F238E27FC236}">
                <a16:creationId xmlns:a16="http://schemas.microsoft.com/office/drawing/2014/main" id="{68F57770-8377-468F-8378-0B0D90B395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sp>
        <p:nvSpPr>
          <p:cNvPr id="77" name="Textfeld 76">
            <a:extLst>
              <a:ext uri="{FF2B5EF4-FFF2-40B4-BE49-F238E27FC236}">
                <a16:creationId xmlns:a16="http://schemas.microsoft.com/office/drawing/2014/main" id="{CD28337E-DDDD-40E7-A13E-6D7087A22524}"/>
              </a:ext>
            </a:extLst>
          </p:cNvPr>
          <p:cNvSpPr txBox="1"/>
          <p:nvPr/>
        </p:nvSpPr>
        <p:spPr bwMode="gray">
          <a:xfrm>
            <a:off x="539750" y="3369585"/>
            <a:ext cx="11109325" cy="6661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just"/>
            <a:r>
              <a:rPr lang="de-DE" cap="all" dirty="0">
                <a:solidFill>
                  <a:srgbClr val="009CB4"/>
                </a:solidFill>
                <a:latin typeface="+mj-lt"/>
              </a:rPr>
              <a:t>Hinweise zur Entstehung und Verwendung</a:t>
            </a:r>
          </a:p>
          <a:p>
            <a:pPr algn="just"/>
            <a:endParaRPr lang="de-DE" sz="1600" cap="all" dirty="0">
              <a:solidFill>
                <a:schemeClr val="bg1"/>
              </a:solidFill>
              <a:ea typeface="+mj-ea"/>
              <a:cs typeface="+mj-cs"/>
            </a:endParaRPr>
          </a:p>
          <a:p>
            <a:pPr algn="just"/>
            <a:r>
              <a:rPr lang="de-DE" sz="1600" dirty="0">
                <a:solidFill>
                  <a:schemeClr val="bg1"/>
                </a:solidFill>
              </a:rPr>
              <a:t>Diese Handreichung ist auf Basis des </a:t>
            </a:r>
            <a:r>
              <a:rPr lang="de-DE" sz="1600" dirty="0">
                <a:solidFill>
                  <a:schemeClr val="bg1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Kurzfassung des Gutachtens zu den rechtlichen Rahmenbedingungen des</a:t>
            </a:r>
            <a:br>
              <a:rPr lang="de-DE" sz="1600" dirty="0">
                <a:solidFill>
                  <a:schemeClr val="bg1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de-DE" sz="1600" dirty="0">
                <a:solidFill>
                  <a:schemeClr val="bg1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Forschungsdatenmanagements</a:t>
            </a:r>
            <a:r>
              <a:rPr lang="de-DE" sz="1600" dirty="0">
                <a:solidFill>
                  <a:schemeClr val="bg1"/>
                </a:solidFill>
              </a:rPr>
              <a:t> (Stand: 12.07.2018) von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Anne Lauber‐Rönsberg</a:t>
            </a:r>
            <a:r>
              <a:rPr lang="de-DE" sz="1600" dirty="0">
                <a:solidFill>
                  <a:schemeClr val="bg1"/>
                </a:solidFill>
              </a:rPr>
              <a:t>,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Philipp Krahn</a:t>
            </a:r>
            <a:r>
              <a:rPr lang="de-DE" sz="1600" dirty="0">
                <a:solidFill>
                  <a:schemeClr val="bg1"/>
                </a:solidFill>
              </a:rPr>
              <a:t>,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Paul Baumann </a:t>
            </a:r>
            <a:r>
              <a:rPr lang="de-DE" sz="1600" dirty="0">
                <a:solidFill>
                  <a:schemeClr val="bg1"/>
                </a:solidFill>
              </a:rPr>
              <a:t>entstanden. Die Handreichung dient dazu, Forschenden und Forschungsdatenmanager*innen einen gut verständlichen Zugang zu Rechtsfragen hinsichtlich Forschungsdaten zu ermöglichen. Die Handreichung kann zum Beispiel in der Beratungspraxis eingesetzt werden.</a:t>
            </a:r>
          </a:p>
          <a:p>
            <a:pPr algn="just"/>
            <a:r>
              <a:rPr lang="de-DE" sz="1600" dirty="0">
                <a:solidFill>
                  <a:schemeClr val="bg1"/>
                </a:solidFill>
              </a:rPr>
              <a:t>Die Handreichung soll bei Bedarf aktualisiert werden. Anmerkungen und Korrekturen sowie Verbesserungsvorschläge bitten wir an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hefdi@uni-marburg.de </a:t>
            </a:r>
            <a:r>
              <a:rPr lang="de-DE" sz="1600" dirty="0">
                <a:solidFill>
                  <a:schemeClr val="bg1"/>
                </a:solidFill>
              </a:rPr>
              <a:t>zu senden.</a:t>
            </a:r>
          </a:p>
          <a:p>
            <a:pPr algn="just"/>
            <a:endParaRPr lang="de-DE" sz="1600" dirty="0">
              <a:solidFill>
                <a:schemeClr val="bg1"/>
              </a:solidFill>
            </a:endParaRPr>
          </a:p>
          <a:p>
            <a:pPr algn="just"/>
            <a:r>
              <a:rPr lang="de-DE" sz="1600" dirty="0">
                <a:solidFill>
                  <a:schemeClr val="bg1"/>
                </a:solidFill>
              </a:rPr>
              <a:t>Dieses Werk ist lizenziert unter einer </a:t>
            </a:r>
            <a:r>
              <a:rPr lang="de-DE" sz="1600" dirty="0">
                <a:solidFill>
                  <a:schemeClr val="bg1"/>
                </a:solidFill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Namensnennung – Weitergabe unter gleichen Bedingungen 4.0 International Lizenz</a:t>
            </a:r>
            <a:r>
              <a:rPr lang="de-DE" sz="16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0FF082E5-93D5-4B6B-9916-32B0FECB8140}"/>
              </a:ext>
            </a:extLst>
          </p:cNvPr>
          <p:cNvSpPr txBox="1"/>
          <p:nvPr/>
        </p:nvSpPr>
        <p:spPr bwMode="gray">
          <a:xfrm>
            <a:off x="539749" y="1759173"/>
            <a:ext cx="11109326" cy="1353434"/>
          </a:xfrm>
          <a:prstGeom prst="rect">
            <a:avLst/>
          </a:prstGeom>
        </p:spPr>
        <p:txBody>
          <a:bodyPr wrap="square" lIns="0" tIns="0" rIns="0" bIns="0" numCol="1" rtlCol="0">
            <a:noAutofit/>
          </a:bodyPr>
          <a:lstStyle/>
          <a:p>
            <a:pPr marL="0" indent="0" algn="l">
              <a:buNone/>
            </a:pPr>
            <a:r>
              <a:rPr lang="de-DE" cap="all" dirty="0">
                <a:solidFill>
                  <a:srgbClr val="009CB4"/>
                </a:solidFill>
                <a:latin typeface="+mj-lt"/>
              </a:rPr>
              <a:t>Bearbeitung</a:t>
            </a:r>
            <a:endParaRPr lang="de-DE" sz="2800" cap="all" dirty="0">
              <a:solidFill>
                <a:srgbClr val="009CB4"/>
              </a:solidFill>
              <a:latin typeface="+mj-lt"/>
            </a:endParaRPr>
          </a:p>
          <a:p>
            <a:pPr marL="0" indent="0" algn="l">
              <a:buNone/>
            </a:pPr>
            <a:endParaRPr lang="de-DE" sz="1600" dirty="0">
              <a:solidFill>
                <a:schemeClr val="bg1"/>
              </a:solidFill>
            </a:endParaRPr>
          </a:p>
          <a:p>
            <a:pPr marL="0" indent="0" algn="l">
              <a:buNone/>
            </a:pPr>
            <a:r>
              <a:rPr lang="de-DE" sz="1600" dirty="0">
                <a:solidFill>
                  <a:schemeClr val="bg1"/>
                </a:solidFill>
                <a:latin typeface="+mj-lt"/>
              </a:rPr>
              <a:t>Patrick Langner</a:t>
            </a:r>
            <a:r>
              <a:rPr lang="de-DE" sz="1600" dirty="0">
                <a:solidFill>
                  <a:schemeClr val="bg1"/>
                </a:solidFill>
              </a:rPr>
              <a:t>, Hochschul- und Landesbibliothek Fulda</a:t>
            </a:r>
          </a:p>
          <a:p>
            <a:r>
              <a:rPr lang="de-DE" sz="1600" dirty="0">
                <a:solidFill>
                  <a:schemeClr val="bg1"/>
                </a:solidFill>
                <a:latin typeface="+mj-lt"/>
              </a:rPr>
              <a:t>Christian Krippes</a:t>
            </a:r>
            <a:r>
              <a:rPr lang="de-DE" sz="1600" dirty="0">
                <a:solidFill>
                  <a:schemeClr val="bg1"/>
                </a:solidFill>
              </a:rPr>
              <a:t>, Universitätsbibliothek der Justus-Liebig-Universität Gießen</a:t>
            </a:r>
          </a:p>
          <a:p>
            <a:pPr marL="0" indent="0" algn="l">
              <a:buNone/>
            </a:pPr>
            <a:r>
              <a:rPr lang="de-DE" sz="1600" dirty="0">
                <a:solidFill>
                  <a:schemeClr val="bg1"/>
                </a:solidFill>
                <a:latin typeface="+mj-lt"/>
              </a:rPr>
              <a:t>Nina Dworschak</a:t>
            </a:r>
            <a:r>
              <a:rPr lang="de-DE" sz="1600" b="1" dirty="0">
                <a:solidFill>
                  <a:schemeClr val="bg1"/>
                </a:solidFill>
              </a:rPr>
              <a:t>,</a:t>
            </a:r>
            <a:r>
              <a:rPr lang="de-DE" sz="1600" dirty="0">
                <a:solidFill>
                  <a:schemeClr val="bg1"/>
                </a:solidFill>
              </a:rPr>
              <a:t> Universitätsbibliothek der Goethe-Universität Frankfurt am Main	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0A04BB9B-2AF4-43FF-B4AC-AC9A0C2B7BB4}"/>
              </a:ext>
            </a:extLst>
          </p:cNvPr>
          <p:cNvSpPr/>
          <p:nvPr/>
        </p:nvSpPr>
        <p:spPr bwMode="gray">
          <a:xfrm>
            <a:off x="448914" y="442181"/>
            <a:ext cx="1070555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cap="all" dirty="0">
                <a:solidFill>
                  <a:srgbClr val="009CB4"/>
                </a:solidFill>
                <a:latin typeface="+mj-lt"/>
                <a:ea typeface="+mj-ea"/>
                <a:cs typeface="+mj-cs"/>
              </a:rPr>
              <a:t>Rechtliche Rahmenbedingungen des Forschungsdatenmanagements – Teil 8: </a:t>
            </a:r>
            <a:r>
              <a:rPr lang="de-DE" sz="2400" cap="all" dirty="0">
                <a:solidFill>
                  <a:srgbClr val="009CB4"/>
                </a:solidFill>
                <a:ea typeface="+mj-ea"/>
                <a:cs typeface="+mj-cs"/>
              </a:rPr>
              <a:t>(Nach-)Nutzung </a:t>
            </a:r>
            <a:br>
              <a:rPr lang="de-DE" sz="2400" cap="all" dirty="0">
                <a:solidFill>
                  <a:srgbClr val="009CB4"/>
                </a:solidFill>
                <a:ea typeface="+mj-ea"/>
                <a:cs typeface="+mj-cs"/>
              </a:rPr>
            </a:br>
            <a:r>
              <a:rPr lang="de-DE" sz="2400" cap="all" dirty="0">
                <a:solidFill>
                  <a:srgbClr val="009CB4"/>
                </a:solidFill>
                <a:ea typeface="+mj-ea"/>
                <a:cs typeface="+mj-cs"/>
              </a:rPr>
              <a:t>fremder Forschungsdaten</a:t>
            </a:r>
          </a:p>
          <a:p>
            <a:endParaRPr lang="de-DE" sz="2400" cap="all" dirty="0">
              <a:solidFill>
                <a:srgbClr val="009CB4"/>
              </a:solidFill>
              <a:ea typeface="+mj-ea"/>
              <a:cs typeface="+mj-cs"/>
            </a:endParaRPr>
          </a:p>
          <a:p>
            <a:endParaRPr lang="de-DE" sz="2400" cap="all" dirty="0">
              <a:solidFill>
                <a:srgbClr val="009CB4"/>
              </a:solidFill>
              <a:ea typeface="+mj-ea"/>
              <a:cs typeface="+mj-cs"/>
            </a:endParaRPr>
          </a:p>
        </p:txBody>
      </p:sp>
      <p:pic>
        <p:nvPicPr>
          <p:cNvPr id="7" name="Grafik 6">
            <a:hlinkClick r:id="rId5"/>
            <a:extLst>
              <a:ext uri="{FF2B5EF4-FFF2-40B4-BE49-F238E27FC236}">
                <a16:creationId xmlns:a16="http://schemas.microsoft.com/office/drawing/2014/main" id="{71255C51-4C64-42F5-8DED-D484737E64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gray">
          <a:xfrm>
            <a:off x="11077647" y="6402510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45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HG">
            <a:extLst>
              <a:ext uri="{FF2B5EF4-FFF2-40B4-BE49-F238E27FC236}">
                <a16:creationId xmlns:a16="http://schemas.microsoft.com/office/drawing/2014/main" id="{28DD0817-447E-4999-930A-8A0F528B9DBF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30" name="Titel">
            <a:extLst>
              <a:ext uri="{FF2B5EF4-FFF2-40B4-BE49-F238E27FC236}">
                <a16:creationId xmlns:a16="http://schemas.microsoft.com/office/drawing/2014/main" id="{F31A51C4-D29F-419E-B606-5F448848FE08}"/>
              </a:ext>
            </a:extLst>
          </p:cNvPr>
          <p:cNvSpPr txBox="1">
            <a:spLocks/>
          </p:cNvSpPr>
          <p:nvPr/>
        </p:nvSpPr>
        <p:spPr bwMode="gray">
          <a:xfrm>
            <a:off x="539999" y="3895848"/>
            <a:ext cx="8442075" cy="210871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cap="all" baseline="0">
                <a:solidFill>
                  <a:srgbClr val="052823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de-DE" sz="5400" b="0" dirty="0">
                <a:solidFill>
                  <a:schemeClr val="bg1"/>
                </a:solidFill>
                <a:latin typeface="+mn-lt"/>
              </a:rPr>
              <a:t>(Nach-)Nutzung fremder </a:t>
            </a:r>
            <a:br>
              <a:rPr lang="de-DE" sz="5400" b="0" dirty="0">
                <a:solidFill>
                  <a:schemeClr val="bg1"/>
                </a:solidFill>
                <a:latin typeface="+mn-lt"/>
              </a:rPr>
            </a:br>
            <a:r>
              <a:rPr lang="de-DE" sz="5400" b="0" dirty="0">
                <a:solidFill>
                  <a:schemeClr val="bg1"/>
                </a:solidFill>
                <a:latin typeface="+mn-lt"/>
              </a:rPr>
              <a:t>Forschungsdaten</a:t>
            </a:r>
            <a:endParaRPr lang="de-DE" sz="5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60" name="Logo">
            <a:extLst>
              <a:ext uri="{FF2B5EF4-FFF2-40B4-BE49-F238E27FC236}">
                <a16:creationId xmlns:a16="http://schemas.microsoft.com/office/drawing/2014/main" id="{E0298959-5205-4E91-BD69-7CB3DEC97A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5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HG">
            <a:extLst>
              <a:ext uri="{FF2B5EF4-FFF2-40B4-BE49-F238E27FC236}">
                <a16:creationId xmlns:a16="http://schemas.microsoft.com/office/drawing/2014/main" id="{55588104-E033-418E-BE69-9A605FC4D82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10" name="Titel">
            <a:extLst>
              <a:ext uri="{FF2B5EF4-FFF2-40B4-BE49-F238E27FC236}">
                <a16:creationId xmlns:a16="http://schemas.microsoft.com/office/drawing/2014/main" id="{1F0E6EFB-6D9C-4DBE-AA02-F86B042364DC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br>
              <a:rPr lang="de-DE" sz="2800" dirty="0">
                <a:latin typeface="+mn-lt"/>
              </a:rPr>
            </a:b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(Nach-)Nutzung fremder </a:t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Forschungsdaten</a:t>
            </a:r>
            <a:br>
              <a:rPr lang="de-DE" sz="2800" dirty="0">
                <a:latin typeface="+mn-lt"/>
              </a:rPr>
            </a:br>
            <a:br>
              <a:rPr lang="de-DE" sz="2800" dirty="0">
                <a:latin typeface="+mn-lt"/>
              </a:rPr>
            </a:br>
            <a:endParaRPr lang="de-DE" sz="2800" dirty="0">
              <a:latin typeface="+mn-lt"/>
            </a:endParaRPr>
          </a:p>
        </p:txBody>
      </p:sp>
      <p:sp>
        <p:nvSpPr>
          <p:cNvPr id="2" name="Inhalt">
            <a:extLst>
              <a:ext uri="{FF2B5EF4-FFF2-40B4-BE49-F238E27FC236}">
                <a16:creationId xmlns:a16="http://schemas.microsoft.com/office/drawing/2014/main" id="{D3CB11C6-E354-4084-965E-CFA0D613793E}"/>
              </a:ext>
            </a:extLst>
          </p:cNvPr>
          <p:cNvSpPr>
            <a:spLocks noGrp="1"/>
          </p:cNvSpPr>
          <p:nvPr>
            <p:ph sz="quarter" idx="4294967295"/>
          </p:nvPr>
        </p:nvSpPr>
        <p:spPr bwMode="gray">
          <a:xfrm>
            <a:off x="540000" y="2944561"/>
            <a:ext cx="3402000" cy="1008000"/>
          </a:xfrm>
        </p:spPr>
        <p:txBody>
          <a:bodyPr wrap="square" lIns="144000" tIns="0" rIns="0">
            <a:noAutofit/>
          </a:bodyPr>
          <a:lstStyle/>
          <a:p>
            <a:pPr marL="0" lvl="0" indent="0">
              <a:buNone/>
            </a:pP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Für ein Haftungsrisiken vermeidendes Rechtemanagement nach der Veröffent-lichung </a:t>
            </a: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</a:rPr>
              <a:t>ist entscheidend, ob die Nutz-ungsmöglichkeiten wirksam durch die berechtigte Person eingeräumt </a:t>
            </a: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wurden.</a:t>
            </a:r>
          </a:p>
        </p:txBody>
      </p:sp>
      <p:cxnSp>
        <p:nvCxnSpPr>
          <p:cNvPr id="62" name="Gerader Verbinder">
            <a:extLst>
              <a:ext uri="{FF2B5EF4-FFF2-40B4-BE49-F238E27FC236}">
                <a16:creationId xmlns:a16="http://schemas.microsoft.com/office/drawing/2014/main" id="{63578F2D-FDF6-48C1-A90D-D8A1C1FFD05E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2944563"/>
            <a:ext cx="0" cy="1008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Logo">
            <a:extLst>
              <a:ext uri="{FF2B5EF4-FFF2-40B4-BE49-F238E27FC236}">
                <a16:creationId xmlns:a16="http://schemas.microsoft.com/office/drawing/2014/main" id="{52C61BFA-7816-4DDC-9746-B2A43CD25A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pic>
        <p:nvPicPr>
          <p:cNvPr id="7" name="Kopf">
            <a:extLst>
              <a:ext uri="{FF2B5EF4-FFF2-40B4-BE49-F238E27FC236}">
                <a16:creationId xmlns:a16="http://schemas.microsoft.com/office/drawing/2014/main" id="{FF406FEF-098E-4A32-BD00-2032E212719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478" t="33486" r="32400"/>
          <a:stretch/>
        </p:blipFill>
        <p:spPr bwMode="gray">
          <a:xfrm>
            <a:off x="7496689" y="3025873"/>
            <a:ext cx="2804330" cy="6048000"/>
          </a:xfrm>
          <a:prstGeom prst="rect">
            <a:avLst/>
          </a:prstGeom>
        </p:spPr>
      </p:pic>
      <p:sp>
        <p:nvSpPr>
          <p:cNvPr id="188" name="Freihandform: Form 187">
            <a:extLst>
              <a:ext uri="{FF2B5EF4-FFF2-40B4-BE49-F238E27FC236}">
                <a16:creationId xmlns:a16="http://schemas.microsoft.com/office/drawing/2014/main" id="{7876DB2B-A499-4BBC-909D-074E03038C40}"/>
              </a:ext>
            </a:extLst>
          </p:cNvPr>
          <p:cNvSpPr>
            <a:spLocks noChangeAspect="1"/>
          </p:cNvSpPr>
          <p:nvPr/>
        </p:nvSpPr>
        <p:spPr bwMode="gray">
          <a:xfrm>
            <a:off x="8161789" y="3440612"/>
            <a:ext cx="1704289" cy="1080558"/>
          </a:xfrm>
          <a:custGeom>
            <a:avLst/>
            <a:gdLst>
              <a:gd name="connsiteX0" fmla="*/ 736665 w 1704289"/>
              <a:gd name="connsiteY0" fmla="*/ 64 h 1080558"/>
              <a:gd name="connsiteX1" fmla="*/ 779151 w 1704289"/>
              <a:gd name="connsiteY1" fmla="*/ 7170 h 1080558"/>
              <a:gd name="connsiteX2" fmla="*/ 837043 w 1704289"/>
              <a:gd name="connsiteY2" fmla="*/ 59277 h 1080558"/>
              <a:gd name="connsiteX3" fmla="*/ 965442 w 1704289"/>
              <a:gd name="connsiteY3" fmla="*/ 19575 h 1080558"/>
              <a:gd name="connsiteX4" fmla="*/ 1032740 w 1704289"/>
              <a:gd name="connsiteY4" fmla="*/ 97101 h 1080558"/>
              <a:gd name="connsiteX5" fmla="*/ 1148366 w 1704289"/>
              <a:gd name="connsiteY5" fmla="*/ 72994 h 1080558"/>
              <a:gd name="connsiteX6" fmla="*/ 1216683 w 1704289"/>
              <a:gd name="connsiteY6" fmla="*/ 155002 h 1080558"/>
              <a:gd name="connsiteX7" fmla="*/ 1306090 w 1704289"/>
              <a:gd name="connsiteY7" fmla="*/ 149545 h 1080558"/>
              <a:gd name="connsiteX8" fmla="*/ 1375646 w 1704289"/>
              <a:gd name="connsiteY8" fmla="*/ 249763 h 1080558"/>
              <a:gd name="connsiteX9" fmla="*/ 1450244 w 1704289"/>
              <a:gd name="connsiteY9" fmla="*/ 250936 h 1080558"/>
              <a:gd name="connsiteX10" fmla="*/ 1518311 w 1704289"/>
              <a:gd name="connsiteY10" fmla="*/ 376511 h 1080558"/>
              <a:gd name="connsiteX11" fmla="*/ 1560344 w 1704289"/>
              <a:gd name="connsiteY11" fmla="*/ 384361 h 1080558"/>
              <a:gd name="connsiteX12" fmla="*/ 1623695 w 1704289"/>
              <a:gd name="connsiteY12" fmla="*/ 525876 h 1080558"/>
              <a:gd name="connsiteX13" fmla="*/ 1616597 w 1704289"/>
              <a:gd name="connsiteY13" fmla="*/ 540906 h 1080558"/>
              <a:gd name="connsiteX14" fmla="*/ 1633725 w 1704289"/>
              <a:gd name="connsiteY14" fmla="*/ 546075 h 1080558"/>
              <a:gd name="connsiteX15" fmla="*/ 1697078 w 1704289"/>
              <a:gd name="connsiteY15" fmla="*/ 687590 h 1080558"/>
              <a:gd name="connsiteX16" fmla="*/ 1627324 w 1704289"/>
              <a:gd name="connsiteY16" fmla="*/ 752395 h 1080558"/>
              <a:gd name="connsiteX17" fmla="*/ 1623769 w 1704289"/>
              <a:gd name="connsiteY17" fmla="*/ 826085 h 1080558"/>
              <a:gd name="connsiteX18" fmla="*/ 1472382 w 1704289"/>
              <a:gd name="connsiteY18" fmla="*/ 893855 h 1080558"/>
              <a:gd name="connsiteX19" fmla="*/ 1471190 w 1704289"/>
              <a:gd name="connsiteY19" fmla="*/ 893400 h 1080558"/>
              <a:gd name="connsiteX20" fmla="*/ 1467838 w 1704289"/>
              <a:gd name="connsiteY20" fmla="*/ 905766 h 1080558"/>
              <a:gd name="connsiteX21" fmla="*/ 1368984 w 1704289"/>
              <a:gd name="connsiteY21" fmla="*/ 976268 h 1080558"/>
              <a:gd name="connsiteX22" fmla="*/ 1334583 w 1704289"/>
              <a:gd name="connsiteY22" fmla="*/ 970501 h 1080558"/>
              <a:gd name="connsiteX23" fmla="*/ 1330110 w 1704289"/>
              <a:gd name="connsiteY23" fmla="*/ 977135 h 1080558"/>
              <a:gd name="connsiteX24" fmla="*/ 1209191 w 1704289"/>
              <a:gd name="connsiteY24" fmla="*/ 1027221 h 1080558"/>
              <a:gd name="connsiteX25" fmla="*/ 1142628 w 1704289"/>
              <a:gd name="connsiteY25" fmla="*/ 1013783 h 1080558"/>
              <a:gd name="connsiteX26" fmla="*/ 1118396 w 1704289"/>
              <a:gd name="connsiteY26" fmla="*/ 997445 h 1080558"/>
              <a:gd name="connsiteX27" fmla="*/ 1117154 w 1704289"/>
              <a:gd name="connsiteY27" fmla="*/ 999406 h 1080558"/>
              <a:gd name="connsiteX28" fmla="*/ 999082 w 1704289"/>
              <a:gd name="connsiteY28" fmla="*/ 1025735 h 1080558"/>
              <a:gd name="connsiteX29" fmla="*/ 989555 w 1704289"/>
              <a:gd name="connsiteY29" fmla="*/ 1022100 h 1080558"/>
              <a:gd name="connsiteX30" fmla="*/ 864666 w 1704289"/>
              <a:gd name="connsiteY30" fmla="*/ 1074056 h 1080558"/>
              <a:gd name="connsiteX31" fmla="*/ 813747 w 1704289"/>
              <a:gd name="connsiteY31" fmla="*/ 1028705 h 1080558"/>
              <a:gd name="connsiteX32" fmla="*/ 710267 w 1704289"/>
              <a:gd name="connsiteY32" fmla="*/ 1042437 h 1080558"/>
              <a:gd name="connsiteX33" fmla="*/ 645461 w 1704289"/>
              <a:gd name="connsiteY33" fmla="*/ 972684 h 1080558"/>
              <a:gd name="connsiteX34" fmla="*/ 529835 w 1704289"/>
              <a:gd name="connsiteY34" fmla="*/ 996791 h 1080558"/>
              <a:gd name="connsiteX35" fmla="*/ 461800 w 1704289"/>
              <a:gd name="connsiteY35" fmla="*/ 917620 h 1080558"/>
              <a:gd name="connsiteX36" fmla="*/ 343620 w 1704289"/>
              <a:gd name="connsiteY36" fmla="*/ 944846 h 1080558"/>
              <a:gd name="connsiteX37" fmla="*/ 275758 w 1704289"/>
              <a:gd name="connsiteY37" fmla="*/ 861647 h 1080558"/>
              <a:gd name="connsiteX38" fmla="*/ 157234 w 1704289"/>
              <a:gd name="connsiteY38" fmla="*/ 896929 h 1080558"/>
              <a:gd name="connsiteX39" fmla="*/ 96939 w 1704289"/>
              <a:gd name="connsiteY39" fmla="*/ 768862 h 1080558"/>
              <a:gd name="connsiteX40" fmla="*/ 70563 w 1704289"/>
              <a:gd name="connsiteY40" fmla="*/ 762891 h 1080558"/>
              <a:gd name="connsiteX41" fmla="*/ 7212 w 1704289"/>
              <a:gd name="connsiteY41" fmla="*/ 621377 h 1080558"/>
              <a:gd name="connsiteX42" fmla="*/ 72483 w 1704289"/>
              <a:gd name="connsiteY42" fmla="*/ 557590 h 1080558"/>
              <a:gd name="connsiteX43" fmla="*/ 58013 w 1704289"/>
              <a:gd name="connsiteY43" fmla="*/ 452464 h 1080558"/>
              <a:gd name="connsiteX44" fmla="*/ 165551 w 1704289"/>
              <a:gd name="connsiteY44" fmla="*/ 381608 h 1080558"/>
              <a:gd name="connsiteX45" fmla="*/ 166441 w 1704289"/>
              <a:gd name="connsiteY45" fmla="*/ 304173 h 1080558"/>
              <a:gd name="connsiteX46" fmla="*/ 293208 w 1704289"/>
              <a:gd name="connsiteY46" fmla="*/ 236561 h 1080558"/>
              <a:gd name="connsiteX47" fmla="*/ 300320 w 1704289"/>
              <a:gd name="connsiteY47" fmla="*/ 192883 h 1080558"/>
              <a:gd name="connsiteX48" fmla="*/ 441834 w 1704289"/>
              <a:gd name="connsiteY48" fmla="*/ 129532 h 1080558"/>
              <a:gd name="connsiteX49" fmla="*/ 454483 w 1704289"/>
              <a:gd name="connsiteY49" fmla="*/ 135722 h 1080558"/>
              <a:gd name="connsiteX50" fmla="*/ 460453 w 1704289"/>
              <a:gd name="connsiteY50" fmla="*/ 109347 h 1080558"/>
              <a:gd name="connsiteX51" fmla="*/ 601966 w 1704289"/>
              <a:gd name="connsiteY51" fmla="*/ 45995 h 1080558"/>
              <a:gd name="connsiteX52" fmla="*/ 638091 w 1704289"/>
              <a:gd name="connsiteY52" fmla="*/ 69331 h 1080558"/>
              <a:gd name="connsiteX53" fmla="*/ 736665 w 1704289"/>
              <a:gd name="connsiteY53" fmla="*/ 64 h 1080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704289" h="1080558">
                <a:moveTo>
                  <a:pt x="736665" y="64"/>
                </a:moveTo>
                <a:cubicBezTo>
                  <a:pt x="750752" y="-424"/>
                  <a:pt x="765156" y="1831"/>
                  <a:pt x="779151" y="7170"/>
                </a:cubicBezTo>
                <a:cubicBezTo>
                  <a:pt x="805354" y="17168"/>
                  <a:pt x="825085" y="36977"/>
                  <a:pt x="837043" y="59277"/>
                </a:cubicBezTo>
                <a:cubicBezTo>
                  <a:pt x="864578" y="19298"/>
                  <a:pt x="917800" y="1398"/>
                  <a:pt x="965442" y="19575"/>
                </a:cubicBezTo>
                <a:cubicBezTo>
                  <a:pt x="1001175" y="33209"/>
                  <a:pt x="1025327" y="62890"/>
                  <a:pt x="1032740" y="97101"/>
                </a:cubicBezTo>
                <a:cubicBezTo>
                  <a:pt x="1063048" y="67732"/>
                  <a:pt x="1107870" y="57543"/>
                  <a:pt x="1148366" y="72994"/>
                </a:cubicBezTo>
                <a:cubicBezTo>
                  <a:pt x="1185289" y="87081"/>
                  <a:pt x="1210176" y="118408"/>
                  <a:pt x="1216683" y="155002"/>
                </a:cubicBezTo>
                <a:cubicBezTo>
                  <a:pt x="1243920" y="140833"/>
                  <a:pt x="1275123" y="137730"/>
                  <a:pt x="1306090" y="149545"/>
                </a:cubicBezTo>
                <a:cubicBezTo>
                  <a:pt x="1348969" y="165905"/>
                  <a:pt x="1374703" y="205741"/>
                  <a:pt x="1375646" y="249763"/>
                </a:cubicBezTo>
                <a:cubicBezTo>
                  <a:pt x="1397774" y="241833"/>
                  <a:pt x="1425231" y="241393"/>
                  <a:pt x="1450244" y="250936"/>
                </a:cubicBezTo>
                <a:cubicBezTo>
                  <a:pt x="1501460" y="270477"/>
                  <a:pt x="1529798" y="324951"/>
                  <a:pt x="1518311" y="376511"/>
                </a:cubicBezTo>
                <a:cubicBezTo>
                  <a:pt x="1532039" y="376291"/>
                  <a:pt x="1546051" y="378908"/>
                  <a:pt x="1560344" y="384361"/>
                </a:cubicBezTo>
                <a:cubicBezTo>
                  <a:pt x="1617515" y="406174"/>
                  <a:pt x="1645054" y="469894"/>
                  <a:pt x="1623695" y="525876"/>
                </a:cubicBezTo>
                <a:cubicBezTo>
                  <a:pt x="1621877" y="530639"/>
                  <a:pt x="1619605" y="536595"/>
                  <a:pt x="1616597" y="540906"/>
                </a:cubicBezTo>
                <a:cubicBezTo>
                  <a:pt x="1623006" y="541986"/>
                  <a:pt x="1627769" y="543803"/>
                  <a:pt x="1633725" y="546075"/>
                </a:cubicBezTo>
                <a:cubicBezTo>
                  <a:pt x="1690898" y="567889"/>
                  <a:pt x="1718436" y="631609"/>
                  <a:pt x="1697078" y="687590"/>
                </a:cubicBezTo>
                <a:cubicBezTo>
                  <a:pt x="1684807" y="719750"/>
                  <a:pt x="1658417" y="742427"/>
                  <a:pt x="1627324" y="752395"/>
                </a:cubicBezTo>
                <a:cubicBezTo>
                  <a:pt x="1633608" y="775261"/>
                  <a:pt x="1633312" y="801072"/>
                  <a:pt x="1623769" y="826085"/>
                </a:cubicBezTo>
                <a:cubicBezTo>
                  <a:pt x="1600593" y="886829"/>
                  <a:pt x="1533125" y="917031"/>
                  <a:pt x="1472382" y="893855"/>
                </a:cubicBezTo>
                <a:cubicBezTo>
                  <a:pt x="1471190" y="893400"/>
                  <a:pt x="1471190" y="893400"/>
                  <a:pt x="1471190" y="893400"/>
                </a:cubicBezTo>
                <a:cubicBezTo>
                  <a:pt x="1471018" y="897429"/>
                  <a:pt x="1469201" y="902193"/>
                  <a:pt x="1467838" y="905766"/>
                </a:cubicBezTo>
                <a:cubicBezTo>
                  <a:pt x="1451477" y="948645"/>
                  <a:pt x="1411544" y="974854"/>
                  <a:pt x="1368984" y="976268"/>
                </a:cubicBezTo>
                <a:lnTo>
                  <a:pt x="1334583" y="970501"/>
                </a:lnTo>
                <a:lnTo>
                  <a:pt x="1330110" y="977135"/>
                </a:lnTo>
                <a:cubicBezTo>
                  <a:pt x="1299165" y="1008081"/>
                  <a:pt x="1256413" y="1027221"/>
                  <a:pt x="1209191" y="1027221"/>
                </a:cubicBezTo>
                <a:cubicBezTo>
                  <a:pt x="1185580" y="1027221"/>
                  <a:pt x="1163087" y="1022436"/>
                  <a:pt x="1142628" y="1013783"/>
                </a:cubicBezTo>
                <a:lnTo>
                  <a:pt x="1118396" y="997445"/>
                </a:lnTo>
                <a:lnTo>
                  <a:pt x="1117154" y="999406"/>
                </a:lnTo>
                <a:cubicBezTo>
                  <a:pt x="1087407" y="1030269"/>
                  <a:pt x="1041068" y="1041754"/>
                  <a:pt x="999082" y="1025735"/>
                </a:cubicBezTo>
                <a:cubicBezTo>
                  <a:pt x="996700" y="1024826"/>
                  <a:pt x="993126" y="1023462"/>
                  <a:pt x="989555" y="1022100"/>
                </a:cubicBezTo>
                <a:cubicBezTo>
                  <a:pt x="968539" y="1070024"/>
                  <a:pt x="913500" y="1092688"/>
                  <a:pt x="864666" y="1074056"/>
                </a:cubicBezTo>
                <a:cubicBezTo>
                  <a:pt x="842036" y="1065422"/>
                  <a:pt x="824969" y="1049358"/>
                  <a:pt x="813747" y="1028705"/>
                </a:cubicBezTo>
                <a:cubicBezTo>
                  <a:pt x="785429" y="1049283"/>
                  <a:pt x="745999" y="1056070"/>
                  <a:pt x="710267" y="1042437"/>
                </a:cubicBezTo>
                <a:cubicBezTo>
                  <a:pt x="678106" y="1030167"/>
                  <a:pt x="655430" y="1003776"/>
                  <a:pt x="645461" y="972684"/>
                </a:cubicBezTo>
                <a:cubicBezTo>
                  <a:pt x="615154" y="1002054"/>
                  <a:pt x="570332" y="1012242"/>
                  <a:pt x="529835" y="996791"/>
                </a:cubicBezTo>
                <a:cubicBezTo>
                  <a:pt x="494102" y="983158"/>
                  <a:pt x="468760" y="953023"/>
                  <a:pt x="461800" y="917620"/>
                </a:cubicBezTo>
                <a:cubicBezTo>
                  <a:pt x="433421" y="949090"/>
                  <a:pt x="386500" y="961206"/>
                  <a:pt x="343620" y="944846"/>
                </a:cubicBezTo>
                <a:cubicBezTo>
                  <a:pt x="306696" y="930758"/>
                  <a:pt x="282264" y="898241"/>
                  <a:pt x="275758" y="861647"/>
                </a:cubicBezTo>
                <a:cubicBezTo>
                  <a:pt x="249588" y="898054"/>
                  <a:pt x="201304" y="913743"/>
                  <a:pt x="157234" y="896929"/>
                </a:cubicBezTo>
                <a:cubicBezTo>
                  <a:pt x="106018" y="877388"/>
                  <a:pt x="79779" y="820987"/>
                  <a:pt x="96939" y="768862"/>
                </a:cubicBezTo>
                <a:cubicBezTo>
                  <a:pt x="87693" y="768062"/>
                  <a:pt x="78901" y="766073"/>
                  <a:pt x="70563" y="762891"/>
                </a:cubicBezTo>
                <a:cubicBezTo>
                  <a:pt x="13392" y="741078"/>
                  <a:pt x="-14147" y="677357"/>
                  <a:pt x="7212" y="621377"/>
                </a:cubicBezTo>
                <a:cubicBezTo>
                  <a:pt x="19027" y="590409"/>
                  <a:pt x="43772" y="568468"/>
                  <a:pt x="72483" y="557590"/>
                </a:cubicBezTo>
                <a:cubicBezTo>
                  <a:pt x="50713" y="528818"/>
                  <a:pt x="43925" y="489388"/>
                  <a:pt x="58013" y="452464"/>
                </a:cubicBezTo>
                <a:cubicBezTo>
                  <a:pt x="75736" y="406012"/>
                  <a:pt x="120054" y="379259"/>
                  <a:pt x="165551" y="381608"/>
                </a:cubicBezTo>
                <a:cubicBezTo>
                  <a:pt x="157337" y="356642"/>
                  <a:pt x="156444" y="330377"/>
                  <a:pt x="166441" y="304173"/>
                </a:cubicBezTo>
                <a:cubicBezTo>
                  <a:pt x="186436" y="251767"/>
                  <a:pt x="240455" y="224621"/>
                  <a:pt x="293208" y="236561"/>
                </a:cubicBezTo>
                <a:cubicBezTo>
                  <a:pt x="292252" y="221187"/>
                  <a:pt x="294867" y="207176"/>
                  <a:pt x="300320" y="192883"/>
                </a:cubicBezTo>
                <a:cubicBezTo>
                  <a:pt x="322133" y="135712"/>
                  <a:pt x="385855" y="108174"/>
                  <a:pt x="441834" y="129532"/>
                </a:cubicBezTo>
                <a:cubicBezTo>
                  <a:pt x="446599" y="131350"/>
                  <a:pt x="449719" y="133904"/>
                  <a:pt x="454483" y="135722"/>
                </a:cubicBezTo>
                <a:cubicBezTo>
                  <a:pt x="455282" y="126476"/>
                  <a:pt x="457272" y="117685"/>
                  <a:pt x="460453" y="109347"/>
                </a:cubicBezTo>
                <a:cubicBezTo>
                  <a:pt x="482266" y="52176"/>
                  <a:pt x="545987" y="24637"/>
                  <a:pt x="601966" y="45995"/>
                </a:cubicBezTo>
                <a:cubicBezTo>
                  <a:pt x="616261" y="51449"/>
                  <a:pt x="627998" y="60022"/>
                  <a:pt x="638091" y="69331"/>
                </a:cubicBezTo>
                <a:cubicBezTo>
                  <a:pt x="655003" y="27686"/>
                  <a:pt x="694404" y="1529"/>
                  <a:pt x="736665" y="64"/>
                </a:cubicBezTo>
                <a:close/>
              </a:path>
            </a:pathLst>
          </a:custGeom>
          <a:solidFill>
            <a:srgbClr val="F7F7F7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AB2E4515-8670-4256-ACCA-130DF67B701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693318" y="3224906"/>
            <a:ext cx="845342" cy="980970"/>
            <a:chOff x="8693318" y="3224906"/>
            <a:chExt cx="845342" cy="980970"/>
          </a:xfrm>
        </p:grpSpPr>
        <p:grpSp>
          <p:nvGrpSpPr>
            <p:cNvPr id="56" name="ICON 1">
              <a:extLst>
                <a:ext uri="{FF2B5EF4-FFF2-40B4-BE49-F238E27FC236}">
                  <a16:creationId xmlns:a16="http://schemas.microsoft.com/office/drawing/2014/main" id="{EB1CD443-53AA-4D64-AC2A-18D32917E14A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8693318" y="3375326"/>
              <a:ext cx="627462" cy="830550"/>
              <a:chOff x="12717037" y="2922973"/>
              <a:chExt cx="525304" cy="695325"/>
            </a:xfrm>
            <a:solidFill>
              <a:schemeClr val="bg1"/>
            </a:solidFill>
          </p:grpSpPr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CBE5B20F-3038-4F63-A293-D8161DA2F8E9}"/>
                  </a:ext>
                </a:extLst>
              </p:cNvPr>
              <p:cNvSpPr/>
              <p:nvPr/>
            </p:nvSpPr>
            <p:spPr bwMode="gray">
              <a:xfrm>
                <a:off x="12717037" y="2922973"/>
                <a:ext cx="523875" cy="695325"/>
              </a:xfrm>
              <a:custGeom>
                <a:avLst/>
                <a:gdLst>
                  <a:gd name="connsiteX0" fmla="*/ 526733 w 523875"/>
                  <a:gd name="connsiteY0" fmla="*/ 125254 h 695325"/>
                  <a:gd name="connsiteX1" fmla="*/ 526733 w 523875"/>
                  <a:gd name="connsiteY1" fmla="*/ 700088 h 695325"/>
                  <a:gd name="connsiteX2" fmla="*/ 0 w 523875"/>
                  <a:gd name="connsiteY2" fmla="*/ 700088 h 695325"/>
                  <a:gd name="connsiteX3" fmla="*/ 0 w 523875"/>
                  <a:gd name="connsiteY3" fmla="*/ 0 h 695325"/>
                  <a:gd name="connsiteX4" fmla="*/ 402622 w 523875"/>
                  <a:gd name="connsiteY4" fmla="*/ 0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875" h="695325">
                    <a:moveTo>
                      <a:pt x="526733" y="125254"/>
                    </a:moveTo>
                    <a:lnTo>
                      <a:pt x="526733" y="700088"/>
                    </a:lnTo>
                    <a:lnTo>
                      <a:pt x="0" y="700088"/>
                    </a:lnTo>
                    <a:lnTo>
                      <a:pt x="0" y="0"/>
                    </a:lnTo>
                    <a:lnTo>
                      <a:pt x="402622" y="0"/>
                    </a:lnTo>
                  </a:path>
                </a:pathLst>
              </a:custGeom>
              <a:solidFill>
                <a:srgbClr val="F7F7F7"/>
              </a:solidFill>
              <a:ln w="190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FC26AF34-D410-4492-BF37-45E09E6D4978}"/>
                  </a:ext>
                </a:extLst>
              </p:cNvPr>
              <p:cNvSpPr/>
              <p:nvPr/>
            </p:nvSpPr>
            <p:spPr bwMode="gray">
              <a:xfrm>
                <a:off x="12817050" y="3399223"/>
                <a:ext cx="333375" cy="9525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grpFill/>
              <a:ln w="190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51BD52B0-BE33-4013-8A67-FCD308AE4C2B}"/>
                  </a:ext>
                </a:extLst>
              </p:cNvPr>
              <p:cNvSpPr/>
              <p:nvPr/>
            </p:nvSpPr>
            <p:spPr bwMode="gray">
              <a:xfrm>
                <a:off x="12817050" y="3456373"/>
                <a:ext cx="333375" cy="9525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grpFill/>
              <a:ln w="190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D17D2E3B-FA24-4AD6-A530-1A4C2830D485}"/>
                  </a:ext>
                </a:extLst>
              </p:cNvPr>
              <p:cNvSpPr/>
              <p:nvPr/>
            </p:nvSpPr>
            <p:spPr bwMode="gray">
              <a:xfrm>
                <a:off x="12817050" y="3513523"/>
                <a:ext cx="333375" cy="9525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grpFill/>
              <a:ln w="190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B6FA834C-C53E-40D5-AC13-A0DCDABE0A0E}"/>
                  </a:ext>
                </a:extLst>
              </p:cNvPr>
              <p:cNvSpPr/>
              <p:nvPr/>
            </p:nvSpPr>
            <p:spPr bwMode="gray">
              <a:xfrm>
                <a:off x="13118516" y="2922973"/>
                <a:ext cx="123825" cy="123825"/>
              </a:xfrm>
              <a:custGeom>
                <a:avLst/>
                <a:gdLst>
                  <a:gd name="connsiteX0" fmla="*/ 0 w 123825"/>
                  <a:gd name="connsiteY0" fmla="*/ 0 h 123825"/>
                  <a:gd name="connsiteX1" fmla="*/ 0 w 123825"/>
                  <a:gd name="connsiteY1" fmla="*/ 125254 h 123825"/>
                  <a:gd name="connsiteX2" fmla="*/ 125254 w 123825"/>
                  <a:gd name="connsiteY2" fmla="*/ 125254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3825" h="123825">
                    <a:moveTo>
                      <a:pt x="0" y="0"/>
                    </a:moveTo>
                    <a:lnTo>
                      <a:pt x="0" y="125254"/>
                    </a:lnTo>
                    <a:lnTo>
                      <a:pt x="125254" y="125254"/>
                    </a:lnTo>
                    <a:close/>
                  </a:path>
                </a:pathLst>
              </a:custGeom>
              <a:grpFill/>
              <a:ln w="19050" cap="sq">
                <a:solidFill>
                  <a:schemeClr val="accent1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grpSp>
            <p:nvGrpSpPr>
              <p:cNvPr id="65" name="Grafik 29">
                <a:extLst>
                  <a:ext uri="{FF2B5EF4-FFF2-40B4-BE49-F238E27FC236}">
                    <a16:creationId xmlns:a16="http://schemas.microsoft.com/office/drawing/2014/main" id="{EF875625-1653-40D2-B716-CDE1A6641A02}"/>
                  </a:ext>
                </a:extLst>
              </p:cNvPr>
              <p:cNvGrpSpPr/>
              <p:nvPr/>
            </p:nvGrpSpPr>
            <p:grpSpPr bwMode="gray">
              <a:xfrm>
                <a:off x="12834671" y="3124046"/>
                <a:ext cx="314325" cy="190500"/>
                <a:chOff x="12834671" y="3124046"/>
                <a:chExt cx="314325" cy="190500"/>
              </a:xfrm>
              <a:grpFill/>
            </p:grpSpPr>
            <p:sp>
              <p:nvSpPr>
                <p:cNvPr id="66" name="Freihandform: Form 65">
                  <a:extLst>
                    <a:ext uri="{FF2B5EF4-FFF2-40B4-BE49-F238E27FC236}">
                      <a16:creationId xmlns:a16="http://schemas.microsoft.com/office/drawing/2014/main" id="{22CFE361-4AFF-4670-A521-5497B61DBC83}"/>
                    </a:ext>
                  </a:extLst>
                </p:cNvPr>
                <p:cNvSpPr/>
                <p:nvPr/>
              </p:nvSpPr>
              <p:spPr bwMode="gray">
                <a:xfrm>
                  <a:off x="12834671" y="3272731"/>
                  <a:ext cx="28575" cy="28575"/>
                </a:xfrm>
                <a:custGeom>
                  <a:avLst/>
                  <a:gdLst>
                    <a:gd name="connsiteX0" fmla="*/ 37148 w 28575"/>
                    <a:gd name="connsiteY0" fmla="*/ 18574 h 28575"/>
                    <a:gd name="connsiteX1" fmla="*/ 18574 w 28575"/>
                    <a:gd name="connsiteY1" fmla="*/ 37147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8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8" y="18574"/>
                      </a:moveTo>
                      <a:cubicBezTo>
                        <a:pt x="37148" y="28832"/>
                        <a:pt x="28832" y="37147"/>
                        <a:pt x="18574" y="37147"/>
                      </a:cubicBezTo>
                      <a:cubicBezTo>
                        <a:pt x="8316" y="37147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8" y="8316"/>
                        <a:pt x="37148" y="18574"/>
                      </a:cubicBezTo>
                      <a:close/>
                    </a:path>
                  </a:pathLst>
                </a:custGeom>
                <a:grp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67" name="Freihandform: Form 66">
                  <a:extLst>
                    <a:ext uri="{FF2B5EF4-FFF2-40B4-BE49-F238E27FC236}">
                      <a16:creationId xmlns:a16="http://schemas.microsoft.com/office/drawing/2014/main" id="{6B8ECAEF-9D52-4A95-BC18-89066FE02C0D}"/>
                    </a:ext>
                  </a:extLst>
                </p:cNvPr>
                <p:cNvSpPr/>
                <p:nvPr/>
              </p:nvSpPr>
              <p:spPr bwMode="gray">
                <a:xfrm>
                  <a:off x="12913728" y="3170528"/>
                  <a:ext cx="28575" cy="28575"/>
                </a:xfrm>
                <a:custGeom>
                  <a:avLst/>
                  <a:gdLst>
                    <a:gd name="connsiteX0" fmla="*/ 37147 w 28575"/>
                    <a:gd name="connsiteY0" fmla="*/ 18574 h 28575"/>
                    <a:gd name="connsiteX1" fmla="*/ 18574 w 28575"/>
                    <a:gd name="connsiteY1" fmla="*/ 37148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7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7" y="18574"/>
                      </a:moveTo>
                      <a:cubicBezTo>
                        <a:pt x="37147" y="28832"/>
                        <a:pt x="28832" y="37148"/>
                        <a:pt x="18574" y="37148"/>
                      </a:cubicBezTo>
                      <a:cubicBezTo>
                        <a:pt x="8316" y="37148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7" y="8316"/>
                        <a:pt x="37147" y="18574"/>
                      </a:cubicBezTo>
                      <a:close/>
                    </a:path>
                  </a:pathLst>
                </a:custGeom>
                <a:grp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68" name="Freihandform: Form 67">
                  <a:extLst>
                    <a:ext uri="{FF2B5EF4-FFF2-40B4-BE49-F238E27FC236}">
                      <a16:creationId xmlns:a16="http://schemas.microsoft.com/office/drawing/2014/main" id="{141B4438-857B-491E-8531-DB253F3B4E32}"/>
                    </a:ext>
                  </a:extLst>
                </p:cNvPr>
                <p:cNvSpPr/>
                <p:nvPr/>
              </p:nvSpPr>
              <p:spPr bwMode="gray">
                <a:xfrm>
                  <a:off x="13029838" y="3277398"/>
                  <a:ext cx="28575" cy="28575"/>
                </a:xfrm>
                <a:custGeom>
                  <a:avLst/>
                  <a:gdLst>
                    <a:gd name="connsiteX0" fmla="*/ 37148 w 28575"/>
                    <a:gd name="connsiteY0" fmla="*/ 18574 h 28575"/>
                    <a:gd name="connsiteX1" fmla="*/ 18574 w 28575"/>
                    <a:gd name="connsiteY1" fmla="*/ 37148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8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8" y="18574"/>
                      </a:moveTo>
                      <a:cubicBezTo>
                        <a:pt x="37148" y="28832"/>
                        <a:pt x="28832" y="37148"/>
                        <a:pt x="18574" y="37148"/>
                      </a:cubicBezTo>
                      <a:cubicBezTo>
                        <a:pt x="8316" y="37148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8" y="8316"/>
                        <a:pt x="37148" y="18574"/>
                      </a:cubicBezTo>
                      <a:close/>
                    </a:path>
                  </a:pathLst>
                </a:custGeom>
                <a:grp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69" name="Freihandform: Form 68">
                  <a:extLst>
                    <a:ext uri="{FF2B5EF4-FFF2-40B4-BE49-F238E27FC236}">
                      <a16:creationId xmlns:a16="http://schemas.microsoft.com/office/drawing/2014/main" id="{2547CE17-7DF5-4079-A2E1-3455B775DA13}"/>
                    </a:ext>
                  </a:extLst>
                </p:cNvPr>
                <p:cNvSpPr/>
                <p:nvPr/>
              </p:nvSpPr>
              <p:spPr bwMode="gray">
                <a:xfrm>
                  <a:off x="13118135" y="3124046"/>
                  <a:ext cx="28575" cy="28575"/>
                </a:xfrm>
                <a:custGeom>
                  <a:avLst/>
                  <a:gdLst>
                    <a:gd name="connsiteX0" fmla="*/ 37147 w 28575"/>
                    <a:gd name="connsiteY0" fmla="*/ 18574 h 28575"/>
                    <a:gd name="connsiteX1" fmla="*/ 18574 w 28575"/>
                    <a:gd name="connsiteY1" fmla="*/ 37148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7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7" y="18574"/>
                      </a:moveTo>
                      <a:cubicBezTo>
                        <a:pt x="37147" y="28832"/>
                        <a:pt x="28832" y="37148"/>
                        <a:pt x="18574" y="37148"/>
                      </a:cubicBezTo>
                      <a:cubicBezTo>
                        <a:pt x="8316" y="37148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7" y="8316"/>
                        <a:pt x="37147" y="18574"/>
                      </a:cubicBezTo>
                      <a:close/>
                    </a:path>
                  </a:pathLst>
                </a:custGeom>
                <a:grp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70" name="Freihandform: Form 69">
                  <a:extLst>
                    <a:ext uri="{FF2B5EF4-FFF2-40B4-BE49-F238E27FC236}">
                      <a16:creationId xmlns:a16="http://schemas.microsoft.com/office/drawing/2014/main" id="{25EC0104-A95D-42EF-A6A2-8BB641FD20A0}"/>
                    </a:ext>
                  </a:extLst>
                </p:cNvPr>
                <p:cNvSpPr/>
                <p:nvPr/>
              </p:nvSpPr>
              <p:spPr bwMode="gray">
                <a:xfrm>
                  <a:off x="12862865" y="3203865"/>
                  <a:ext cx="57150" cy="66675"/>
                </a:xfrm>
                <a:custGeom>
                  <a:avLst/>
                  <a:gdLst>
                    <a:gd name="connsiteX0" fmla="*/ 0 w 57150"/>
                    <a:gd name="connsiteY0" fmla="*/ 71533 h 66675"/>
                    <a:gd name="connsiteX1" fmla="*/ 58198 w 57150"/>
                    <a:gd name="connsiteY1" fmla="*/ 0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7150" h="66675">
                      <a:moveTo>
                        <a:pt x="0" y="71533"/>
                      </a:moveTo>
                      <a:lnTo>
                        <a:pt x="58198" y="0"/>
                      </a:lnTo>
                    </a:path>
                  </a:pathLst>
                </a:custGeom>
                <a:grp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71" name="Freihandform: Form 70">
                  <a:extLst>
                    <a:ext uri="{FF2B5EF4-FFF2-40B4-BE49-F238E27FC236}">
                      <a16:creationId xmlns:a16="http://schemas.microsoft.com/office/drawing/2014/main" id="{ED6F10F9-7A10-4786-950D-3945ACF42892}"/>
                    </a:ext>
                  </a:extLst>
                </p:cNvPr>
                <p:cNvSpPr/>
                <p:nvPr/>
              </p:nvSpPr>
              <p:spPr bwMode="gray">
                <a:xfrm>
                  <a:off x="12947066" y="3200246"/>
                  <a:ext cx="85725" cy="76200"/>
                </a:xfrm>
                <a:custGeom>
                  <a:avLst/>
                  <a:gdLst>
                    <a:gd name="connsiteX0" fmla="*/ 0 w 85725"/>
                    <a:gd name="connsiteY0" fmla="*/ 0 h 76200"/>
                    <a:gd name="connsiteX1" fmla="*/ 87440 w 85725"/>
                    <a:gd name="connsiteY1" fmla="*/ 83439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5725" h="76200">
                      <a:moveTo>
                        <a:pt x="0" y="0"/>
                      </a:moveTo>
                      <a:lnTo>
                        <a:pt x="87440" y="83439"/>
                      </a:lnTo>
                    </a:path>
                  </a:pathLst>
                </a:custGeom>
                <a:grp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72" name="Freihandform: Form 71">
                  <a:extLst>
                    <a:ext uri="{FF2B5EF4-FFF2-40B4-BE49-F238E27FC236}">
                      <a16:creationId xmlns:a16="http://schemas.microsoft.com/office/drawing/2014/main" id="{3F2153CF-05C9-498E-AD70-0A326FA41686}"/>
                    </a:ext>
                  </a:extLst>
                </p:cNvPr>
                <p:cNvSpPr/>
                <p:nvPr/>
              </p:nvSpPr>
              <p:spPr bwMode="gray">
                <a:xfrm>
                  <a:off x="13060128" y="3159098"/>
                  <a:ext cx="66675" cy="114300"/>
                </a:xfrm>
                <a:custGeom>
                  <a:avLst/>
                  <a:gdLst>
                    <a:gd name="connsiteX0" fmla="*/ 0 w 66675"/>
                    <a:gd name="connsiteY0" fmla="*/ 122492 h 114300"/>
                    <a:gd name="connsiteX1" fmla="*/ 68199 w 66675"/>
                    <a:gd name="connsiteY1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6675" h="114300">
                      <a:moveTo>
                        <a:pt x="0" y="122492"/>
                      </a:moveTo>
                      <a:lnTo>
                        <a:pt x="68199" y="0"/>
                      </a:lnTo>
                    </a:path>
                  </a:pathLst>
                </a:custGeom>
                <a:grp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</p:grpSp>
        <p:grpSp>
          <p:nvGrpSpPr>
            <p:cNvPr id="73" name="Schutzschild">
              <a:extLst>
                <a:ext uri="{FF2B5EF4-FFF2-40B4-BE49-F238E27FC236}">
                  <a16:creationId xmlns:a16="http://schemas.microsoft.com/office/drawing/2014/main" id="{6346B394-1E39-49BE-A5EE-1C5B2CC280E0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9090688" y="3224906"/>
              <a:ext cx="447972" cy="558000"/>
              <a:chOff x="4701014" y="2656905"/>
              <a:chExt cx="542925" cy="676275"/>
            </a:xfrm>
          </p:grpSpPr>
          <p:sp>
            <p:nvSpPr>
              <p:cNvPr id="74" name="Freihandform: Form 73">
                <a:extLst>
                  <a:ext uri="{FF2B5EF4-FFF2-40B4-BE49-F238E27FC236}">
                    <a16:creationId xmlns:a16="http://schemas.microsoft.com/office/drawing/2014/main" id="{227E908E-947E-444D-B831-9641326D959F}"/>
                  </a:ext>
                </a:extLst>
              </p:cNvPr>
              <p:cNvSpPr/>
              <p:nvPr/>
            </p:nvSpPr>
            <p:spPr bwMode="gray">
              <a:xfrm>
                <a:off x="4701014" y="2656905"/>
                <a:ext cx="542925" cy="676275"/>
              </a:xfrm>
              <a:custGeom>
                <a:avLst/>
                <a:gdLst>
                  <a:gd name="connsiteX0" fmla="*/ 228600 w 542925"/>
                  <a:gd name="connsiteY0" fmla="*/ 646367 h 676275"/>
                  <a:gd name="connsiteX1" fmla="*/ 275939 w 542925"/>
                  <a:gd name="connsiteY1" fmla="*/ 677894 h 676275"/>
                  <a:gd name="connsiteX2" fmla="*/ 323279 w 542925"/>
                  <a:gd name="connsiteY2" fmla="*/ 646367 h 676275"/>
                  <a:gd name="connsiteX3" fmla="*/ 551879 w 542925"/>
                  <a:gd name="connsiteY3" fmla="*/ 220694 h 676275"/>
                  <a:gd name="connsiteX4" fmla="*/ 551879 w 542925"/>
                  <a:gd name="connsiteY4" fmla="*/ 90678 h 676275"/>
                  <a:gd name="connsiteX5" fmla="*/ 275844 w 542925"/>
                  <a:gd name="connsiteY5" fmla="*/ 0 h 676275"/>
                  <a:gd name="connsiteX6" fmla="*/ 0 w 542925"/>
                  <a:gd name="connsiteY6" fmla="*/ 90678 h 676275"/>
                  <a:gd name="connsiteX7" fmla="*/ 0 w 542925"/>
                  <a:gd name="connsiteY7" fmla="*/ 220790 h 676275"/>
                  <a:gd name="connsiteX8" fmla="*/ 228600 w 542925"/>
                  <a:gd name="connsiteY8" fmla="*/ 646367 h 676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2925" h="676275">
                    <a:moveTo>
                      <a:pt x="228600" y="646367"/>
                    </a:moveTo>
                    <a:lnTo>
                      <a:pt x="275939" y="677894"/>
                    </a:lnTo>
                    <a:lnTo>
                      <a:pt x="323279" y="646367"/>
                    </a:lnTo>
                    <a:cubicBezTo>
                      <a:pt x="465106" y="551783"/>
                      <a:pt x="551879" y="390239"/>
                      <a:pt x="551879" y="220694"/>
                    </a:cubicBezTo>
                    <a:lnTo>
                      <a:pt x="551879" y="90678"/>
                    </a:lnTo>
                    <a:lnTo>
                      <a:pt x="275844" y="0"/>
                    </a:lnTo>
                    <a:lnTo>
                      <a:pt x="0" y="90678"/>
                    </a:lnTo>
                    <a:lnTo>
                      <a:pt x="0" y="220790"/>
                    </a:lnTo>
                    <a:cubicBezTo>
                      <a:pt x="0" y="390144"/>
                      <a:pt x="86678" y="551783"/>
                      <a:pt x="228600" y="6463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5" name="Freihandform: Form 74">
                <a:extLst>
                  <a:ext uri="{FF2B5EF4-FFF2-40B4-BE49-F238E27FC236}">
                    <a16:creationId xmlns:a16="http://schemas.microsoft.com/office/drawing/2014/main" id="{603E2B97-B3E8-4A05-972F-B3250492C461}"/>
                  </a:ext>
                </a:extLst>
              </p:cNvPr>
              <p:cNvSpPr/>
              <p:nvPr/>
            </p:nvSpPr>
            <p:spPr bwMode="gray">
              <a:xfrm>
                <a:off x="4909611" y="2792351"/>
                <a:ext cx="133350" cy="342900"/>
              </a:xfrm>
              <a:custGeom>
                <a:avLst/>
                <a:gdLst>
                  <a:gd name="connsiteX0" fmla="*/ 100298 w 133350"/>
                  <a:gd name="connsiteY0" fmla="*/ 241173 h 342900"/>
                  <a:gd name="connsiteX1" fmla="*/ 121349 w 133350"/>
                  <a:gd name="connsiteY1" fmla="*/ 285560 h 342900"/>
                  <a:gd name="connsiteX2" fmla="*/ 101632 w 133350"/>
                  <a:gd name="connsiteY2" fmla="*/ 328041 h 342900"/>
                  <a:gd name="connsiteX3" fmla="*/ 50387 w 133350"/>
                  <a:gd name="connsiteY3" fmla="*/ 345186 h 342900"/>
                  <a:gd name="connsiteX4" fmla="*/ 2286 w 133350"/>
                  <a:gd name="connsiteY4" fmla="*/ 334137 h 342900"/>
                  <a:gd name="connsiteX5" fmla="*/ 2286 w 133350"/>
                  <a:gd name="connsiteY5" fmla="*/ 312420 h 342900"/>
                  <a:gd name="connsiteX6" fmla="*/ 50864 w 133350"/>
                  <a:gd name="connsiteY6" fmla="*/ 326612 h 342900"/>
                  <a:gd name="connsiteX7" fmla="*/ 87440 w 133350"/>
                  <a:gd name="connsiteY7" fmla="*/ 315373 h 342900"/>
                  <a:gd name="connsiteX8" fmla="*/ 99822 w 133350"/>
                  <a:gd name="connsiteY8" fmla="*/ 286036 h 342900"/>
                  <a:gd name="connsiteX9" fmla="*/ 93059 w 133350"/>
                  <a:gd name="connsiteY9" fmla="*/ 263462 h 342900"/>
                  <a:gd name="connsiteX10" fmla="*/ 61913 w 133350"/>
                  <a:gd name="connsiteY10" fmla="*/ 241078 h 342900"/>
                  <a:gd name="connsiteX11" fmla="*/ 11335 w 133350"/>
                  <a:gd name="connsiteY11" fmla="*/ 205454 h 342900"/>
                  <a:gd name="connsiteX12" fmla="*/ 0 w 133350"/>
                  <a:gd name="connsiteY12" fmla="*/ 167164 h 342900"/>
                  <a:gd name="connsiteX13" fmla="*/ 35909 w 133350"/>
                  <a:gd name="connsiteY13" fmla="*/ 110395 h 342900"/>
                  <a:gd name="connsiteX14" fmla="*/ 8668 w 133350"/>
                  <a:gd name="connsiteY14" fmla="*/ 61817 h 342900"/>
                  <a:gd name="connsiteX15" fmla="*/ 26860 w 133350"/>
                  <a:gd name="connsiteY15" fmla="*/ 17050 h 342900"/>
                  <a:gd name="connsiteX16" fmla="*/ 77153 w 133350"/>
                  <a:gd name="connsiteY16" fmla="*/ 0 h 342900"/>
                  <a:gd name="connsiteX17" fmla="*/ 120396 w 133350"/>
                  <a:gd name="connsiteY17" fmla="*/ 8191 h 342900"/>
                  <a:gd name="connsiteX18" fmla="*/ 120396 w 133350"/>
                  <a:gd name="connsiteY18" fmla="*/ 29432 h 342900"/>
                  <a:gd name="connsiteX19" fmla="*/ 76676 w 133350"/>
                  <a:gd name="connsiteY19" fmla="*/ 18574 h 342900"/>
                  <a:gd name="connsiteX20" fmla="*/ 29909 w 133350"/>
                  <a:gd name="connsiteY20" fmla="*/ 60293 h 342900"/>
                  <a:gd name="connsiteX21" fmla="*/ 42196 w 133350"/>
                  <a:gd name="connsiteY21" fmla="*/ 89535 h 342900"/>
                  <a:gd name="connsiteX22" fmla="*/ 89344 w 133350"/>
                  <a:gd name="connsiteY22" fmla="*/ 116586 h 342900"/>
                  <a:gd name="connsiteX23" fmla="*/ 134398 w 133350"/>
                  <a:gd name="connsiteY23" fmla="*/ 178403 h 342900"/>
                  <a:gd name="connsiteX24" fmla="*/ 100298 w 133350"/>
                  <a:gd name="connsiteY24" fmla="*/ 241173 h 342900"/>
                  <a:gd name="connsiteX25" fmla="*/ 53340 w 133350"/>
                  <a:gd name="connsiteY25" fmla="*/ 120777 h 342900"/>
                  <a:gd name="connsiteX26" fmla="*/ 21431 w 133350"/>
                  <a:gd name="connsiteY26" fmla="*/ 165830 h 342900"/>
                  <a:gd name="connsiteX27" fmla="*/ 34481 w 133350"/>
                  <a:gd name="connsiteY27" fmla="*/ 200311 h 342900"/>
                  <a:gd name="connsiteX28" fmla="*/ 84106 w 133350"/>
                  <a:gd name="connsiteY28" fmla="*/ 229267 h 342900"/>
                  <a:gd name="connsiteX29" fmla="*/ 106299 w 133350"/>
                  <a:gd name="connsiteY29" fmla="*/ 207073 h 342900"/>
                  <a:gd name="connsiteX30" fmla="*/ 113157 w 133350"/>
                  <a:gd name="connsiteY30" fmla="*/ 178498 h 342900"/>
                  <a:gd name="connsiteX31" fmla="*/ 102489 w 133350"/>
                  <a:gd name="connsiteY31" fmla="*/ 149638 h 342900"/>
                  <a:gd name="connsiteX32" fmla="*/ 53340 w 133350"/>
                  <a:gd name="connsiteY32" fmla="*/ 120777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33350" h="342900">
                    <a:moveTo>
                      <a:pt x="100298" y="241173"/>
                    </a:moveTo>
                    <a:cubicBezTo>
                      <a:pt x="114300" y="251650"/>
                      <a:pt x="121349" y="266414"/>
                      <a:pt x="121349" y="285560"/>
                    </a:cubicBezTo>
                    <a:cubicBezTo>
                      <a:pt x="121349" y="302419"/>
                      <a:pt x="114776" y="316611"/>
                      <a:pt x="101632" y="328041"/>
                    </a:cubicBezTo>
                    <a:cubicBezTo>
                      <a:pt x="88487" y="339471"/>
                      <a:pt x="71438" y="345186"/>
                      <a:pt x="50387" y="345186"/>
                    </a:cubicBezTo>
                    <a:cubicBezTo>
                      <a:pt x="34576" y="345186"/>
                      <a:pt x="18574" y="341471"/>
                      <a:pt x="2286" y="334137"/>
                    </a:cubicBezTo>
                    <a:lnTo>
                      <a:pt x="2286" y="312420"/>
                    </a:lnTo>
                    <a:cubicBezTo>
                      <a:pt x="19717" y="321850"/>
                      <a:pt x="35909" y="326612"/>
                      <a:pt x="50864" y="326612"/>
                    </a:cubicBezTo>
                    <a:cubicBezTo>
                      <a:pt x="66961" y="326612"/>
                      <a:pt x="79153" y="322897"/>
                      <a:pt x="87440" y="315373"/>
                    </a:cubicBezTo>
                    <a:cubicBezTo>
                      <a:pt x="95726" y="307943"/>
                      <a:pt x="99822" y="298133"/>
                      <a:pt x="99822" y="286036"/>
                    </a:cubicBezTo>
                    <a:cubicBezTo>
                      <a:pt x="99822" y="278035"/>
                      <a:pt x="97536" y="270510"/>
                      <a:pt x="93059" y="263462"/>
                    </a:cubicBezTo>
                    <a:cubicBezTo>
                      <a:pt x="88583" y="256413"/>
                      <a:pt x="78200" y="248888"/>
                      <a:pt x="61913" y="241078"/>
                    </a:cubicBezTo>
                    <a:cubicBezTo>
                      <a:pt x="35719" y="228695"/>
                      <a:pt x="18859" y="216789"/>
                      <a:pt x="11335" y="205454"/>
                    </a:cubicBezTo>
                    <a:cubicBezTo>
                      <a:pt x="3810" y="194120"/>
                      <a:pt x="0" y="181356"/>
                      <a:pt x="0" y="167164"/>
                    </a:cubicBezTo>
                    <a:cubicBezTo>
                      <a:pt x="0" y="141732"/>
                      <a:pt x="12002" y="122777"/>
                      <a:pt x="35909" y="110395"/>
                    </a:cubicBezTo>
                    <a:cubicBezTo>
                      <a:pt x="17717" y="98107"/>
                      <a:pt x="8668" y="81915"/>
                      <a:pt x="8668" y="61817"/>
                    </a:cubicBezTo>
                    <a:cubicBezTo>
                      <a:pt x="8668" y="43339"/>
                      <a:pt x="14764" y="28384"/>
                      <a:pt x="26860" y="17050"/>
                    </a:cubicBezTo>
                    <a:cubicBezTo>
                      <a:pt x="38957" y="5715"/>
                      <a:pt x="55721" y="0"/>
                      <a:pt x="77153" y="0"/>
                    </a:cubicBezTo>
                    <a:cubicBezTo>
                      <a:pt x="93440" y="0"/>
                      <a:pt x="107823" y="2762"/>
                      <a:pt x="120396" y="8191"/>
                    </a:cubicBezTo>
                    <a:lnTo>
                      <a:pt x="120396" y="29432"/>
                    </a:lnTo>
                    <a:cubicBezTo>
                      <a:pt x="107728" y="22193"/>
                      <a:pt x="93155" y="18574"/>
                      <a:pt x="76676" y="18574"/>
                    </a:cubicBezTo>
                    <a:cubicBezTo>
                      <a:pt x="45530" y="18574"/>
                      <a:pt x="29909" y="32480"/>
                      <a:pt x="29909" y="60293"/>
                    </a:cubicBezTo>
                    <a:cubicBezTo>
                      <a:pt x="29909" y="72104"/>
                      <a:pt x="34004" y="81915"/>
                      <a:pt x="42196" y="89535"/>
                    </a:cubicBezTo>
                    <a:cubicBezTo>
                      <a:pt x="50387" y="97250"/>
                      <a:pt x="66104" y="106204"/>
                      <a:pt x="89344" y="116586"/>
                    </a:cubicBezTo>
                    <a:cubicBezTo>
                      <a:pt x="119348" y="130492"/>
                      <a:pt x="134398" y="151066"/>
                      <a:pt x="134398" y="178403"/>
                    </a:cubicBezTo>
                    <a:cubicBezTo>
                      <a:pt x="134493" y="202406"/>
                      <a:pt x="123063" y="223266"/>
                      <a:pt x="100298" y="241173"/>
                    </a:cubicBezTo>
                    <a:close/>
                    <a:moveTo>
                      <a:pt x="53340" y="120777"/>
                    </a:moveTo>
                    <a:cubicBezTo>
                      <a:pt x="32099" y="130397"/>
                      <a:pt x="21431" y="145352"/>
                      <a:pt x="21431" y="165830"/>
                    </a:cubicBezTo>
                    <a:cubicBezTo>
                      <a:pt x="21431" y="180308"/>
                      <a:pt x="25813" y="191834"/>
                      <a:pt x="34481" y="200311"/>
                    </a:cubicBezTo>
                    <a:cubicBezTo>
                      <a:pt x="43148" y="208788"/>
                      <a:pt x="59722" y="218408"/>
                      <a:pt x="84106" y="229267"/>
                    </a:cubicBezTo>
                    <a:cubicBezTo>
                      <a:pt x="94298" y="221742"/>
                      <a:pt x="101727" y="214313"/>
                      <a:pt x="106299" y="207073"/>
                    </a:cubicBezTo>
                    <a:cubicBezTo>
                      <a:pt x="110871" y="199835"/>
                      <a:pt x="113157" y="190310"/>
                      <a:pt x="113157" y="178498"/>
                    </a:cubicBezTo>
                    <a:cubicBezTo>
                      <a:pt x="113157" y="167164"/>
                      <a:pt x="109633" y="157543"/>
                      <a:pt x="102489" y="149638"/>
                    </a:cubicBezTo>
                    <a:cubicBezTo>
                      <a:pt x="95440" y="141732"/>
                      <a:pt x="79058" y="132112"/>
                      <a:pt x="53340" y="120777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C7150409-B6FD-4645-A0C2-EC6926E0BAD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282336" y="1511300"/>
            <a:ext cx="1005894" cy="1128673"/>
            <a:chOff x="6419773" y="1609220"/>
            <a:chExt cx="1005894" cy="1128673"/>
          </a:xfrm>
        </p:grpSpPr>
        <p:grpSp>
          <p:nvGrpSpPr>
            <p:cNvPr id="77" name="Gruppieren 76">
              <a:extLst>
                <a:ext uri="{FF2B5EF4-FFF2-40B4-BE49-F238E27FC236}">
                  <a16:creationId xmlns:a16="http://schemas.microsoft.com/office/drawing/2014/main" id="{C9FBFB33-7F6E-4421-A98D-CAFCCB1C71C3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419773" y="1609220"/>
              <a:ext cx="1005894" cy="1128673"/>
              <a:chOff x="925913" y="2140459"/>
              <a:chExt cx="907541" cy="1018317"/>
            </a:xfrm>
            <a:solidFill>
              <a:schemeClr val="accent2"/>
            </a:solidFill>
          </p:grpSpPr>
          <p:sp>
            <p:nvSpPr>
              <p:cNvPr id="91" name="Freihandform: Form 90">
                <a:extLst>
                  <a:ext uri="{FF2B5EF4-FFF2-40B4-BE49-F238E27FC236}">
                    <a16:creationId xmlns:a16="http://schemas.microsoft.com/office/drawing/2014/main" id="{52EF5B08-D603-4B85-8E88-434020EF2E46}"/>
                  </a:ext>
                </a:extLst>
              </p:cNvPr>
              <p:cNvSpPr/>
              <p:nvPr/>
            </p:nvSpPr>
            <p:spPr bwMode="gray">
              <a:xfrm>
                <a:off x="1115079" y="2363820"/>
                <a:ext cx="540734" cy="164782"/>
              </a:xfrm>
              <a:custGeom>
                <a:avLst/>
                <a:gdLst>
                  <a:gd name="connsiteX0" fmla="*/ 535496 w 540734"/>
                  <a:gd name="connsiteY0" fmla="*/ 5143 h 164782"/>
                  <a:gd name="connsiteX1" fmla="*/ 475774 w 540734"/>
                  <a:gd name="connsiteY1" fmla="*/ 20383 h 164782"/>
                  <a:gd name="connsiteX2" fmla="*/ 470535 w 540734"/>
                  <a:gd name="connsiteY2" fmla="*/ 18383 h 164782"/>
                  <a:gd name="connsiteX3" fmla="*/ 386048 w 540734"/>
                  <a:gd name="connsiteY3" fmla="*/ 0 h 164782"/>
                  <a:gd name="connsiteX4" fmla="*/ 301562 w 540734"/>
                  <a:gd name="connsiteY4" fmla="*/ 18383 h 164782"/>
                  <a:gd name="connsiteX5" fmla="*/ 292132 w 540734"/>
                  <a:gd name="connsiteY5" fmla="*/ 22003 h 164782"/>
                  <a:gd name="connsiteX6" fmla="*/ 290227 w 540734"/>
                  <a:gd name="connsiteY6" fmla="*/ 31909 h 164782"/>
                  <a:gd name="connsiteX7" fmla="*/ 290132 w 540734"/>
                  <a:gd name="connsiteY7" fmla="*/ 32480 h 164782"/>
                  <a:gd name="connsiteX8" fmla="*/ 271558 w 540734"/>
                  <a:gd name="connsiteY8" fmla="*/ 29527 h 164782"/>
                  <a:gd name="connsiteX9" fmla="*/ 250698 w 540734"/>
                  <a:gd name="connsiteY9" fmla="*/ 33147 h 164782"/>
                  <a:gd name="connsiteX10" fmla="*/ 250508 w 540734"/>
                  <a:gd name="connsiteY10" fmla="*/ 31909 h 164782"/>
                  <a:gd name="connsiteX11" fmla="*/ 248602 w 540734"/>
                  <a:gd name="connsiteY11" fmla="*/ 22003 h 164782"/>
                  <a:gd name="connsiteX12" fmla="*/ 239173 w 540734"/>
                  <a:gd name="connsiteY12" fmla="*/ 18383 h 164782"/>
                  <a:gd name="connsiteX13" fmla="*/ 154686 w 540734"/>
                  <a:gd name="connsiteY13" fmla="*/ 0 h 164782"/>
                  <a:gd name="connsiteX14" fmla="*/ 70199 w 540734"/>
                  <a:gd name="connsiteY14" fmla="*/ 18383 h 164782"/>
                  <a:gd name="connsiteX15" fmla="*/ 64960 w 540734"/>
                  <a:gd name="connsiteY15" fmla="*/ 20383 h 164782"/>
                  <a:gd name="connsiteX16" fmla="*/ 2572 w 540734"/>
                  <a:gd name="connsiteY16" fmla="*/ 5143 h 164782"/>
                  <a:gd name="connsiteX17" fmla="*/ 0 w 540734"/>
                  <a:gd name="connsiteY17" fmla="*/ 21907 h 164782"/>
                  <a:gd name="connsiteX18" fmla="*/ 47530 w 540734"/>
                  <a:gd name="connsiteY18" fmla="*/ 33433 h 164782"/>
                  <a:gd name="connsiteX19" fmla="*/ 47530 w 540734"/>
                  <a:gd name="connsiteY19" fmla="*/ 49435 h 164782"/>
                  <a:gd name="connsiteX20" fmla="*/ 55340 w 540734"/>
                  <a:gd name="connsiteY20" fmla="*/ 57245 h 164782"/>
                  <a:gd name="connsiteX21" fmla="*/ 56959 w 540734"/>
                  <a:gd name="connsiteY21" fmla="*/ 57245 h 164782"/>
                  <a:gd name="connsiteX22" fmla="*/ 65627 w 540734"/>
                  <a:gd name="connsiteY22" fmla="*/ 106870 h 164782"/>
                  <a:gd name="connsiteX23" fmla="*/ 154686 w 540734"/>
                  <a:gd name="connsiteY23" fmla="*/ 164783 h 164782"/>
                  <a:gd name="connsiteX24" fmla="*/ 243745 w 540734"/>
                  <a:gd name="connsiteY24" fmla="*/ 106870 h 164782"/>
                  <a:gd name="connsiteX25" fmla="*/ 252222 w 540734"/>
                  <a:gd name="connsiteY25" fmla="*/ 49435 h 164782"/>
                  <a:gd name="connsiteX26" fmla="*/ 271558 w 540734"/>
                  <a:gd name="connsiteY26" fmla="*/ 45625 h 164782"/>
                  <a:gd name="connsiteX27" fmla="*/ 288512 w 540734"/>
                  <a:gd name="connsiteY27" fmla="*/ 48673 h 164782"/>
                  <a:gd name="connsiteX28" fmla="*/ 296990 w 540734"/>
                  <a:gd name="connsiteY28" fmla="*/ 106870 h 164782"/>
                  <a:gd name="connsiteX29" fmla="*/ 386048 w 540734"/>
                  <a:gd name="connsiteY29" fmla="*/ 164783 h 164782"/>
                  <a:gd name="connsiteX30" fmla="*/ 475107 w 540734"/>
                  <a:gd name="connsiteY30" fmla="*/ 106870 h 164782"/>
                  <a:gd name="connsiteX31" fmla="*/ 483775 w 540734"/>
                  <a:gd name="connsiteY31" fmla="*/ 57245 h 164782"/>
                  <a:gd name="connsiteX32" fmla="*/ 485394 w 540734"/>
                  <a:gd name="connsiteY32" fmla="*/ 57245 h 164782"/>
                  <a:gd name="connsiteX33" fmla="*/ 493205 w 540734"/>
                  <a:gd name="connsiteY33" fmla="*/ 49435 h 164782"/>
                  <a:gd name="connsiteX34" fmla="*/ 493205 w 540734"/>
                  <a:gd name="connsiteY34" fmla="*/ 33433 h 164782"/>
                  <a:gd name="connsiteX35" fmla="*/ 540734 w 540734"/>
                  <a:gd name="connsiteY35" fmla="*/ 21907 h 164782"/>
                  <a:gd name="connsiteX36" fmla="*/ 535496 w 540734"/>
                  <a:gd name="connsiteY36" fmla="*/ 5143 h 164782"/>
                  <a:gd name="connsiteX37" fmla="*/ 228219 w 540734"/>
                  <a:gd name="connsiteY37" fmla="*/ 101060 h 164782"/>
                  <a:gd name="connsiteX38" fmla="*/ 154876 w 540734"/>
                  <a:gd name="connsiteY38" fmla="*/ 148114 h 164782"/>
                  <a:gd name="connsiteX39" fmla="*/ 81534 w 540734"/>
                  <a:gd name="connsiteY39" fmla="*/ 101060 h 164782"/>
                  <a:gd name="connsiteX40" fmla="*/ 75628 w 540734"/>
                  <a:gd name="connsiteY40" fmla="*/ 35147 h 164782"/>
                  <a:gd name="connsiteX41" fmla="*/ 75819 w 540734"/>
                  <a:gd name="connsiteY41" fmla="*/ 34385 h 164782"/>
                  <a:gd name="connsiteX42" fmla="*/ 76486 w 540734"/>
                  <a:gd name="connsiteY42" fmla="*/ 34100 h 164782"/>
                  <a:gd name="connsiteX43" fmla="*/ 154972 w 540734"/>
                  <a:gd name="connsiteY43" fmla="*/ 16859 h 164782"/>
                  <a:gd name="connsiteX44" fmla="*/ 233458 w 540734"/>
                  <a:gd name="connsiteY44" fmla="*/ 34100 h 164782"/>
                  <a:gd name="connsiteX45" fmla="*/ 234124 w 540734"/>
                  <a:gd name="connsiteY45" fmla="*/ 34385 h 164782"/>
                  <a:gd name="connsiteX46" fmla="*/ 234315 w 540734"/>
                  <a:gd name="connsiteY46" fmla="*/ 35147 h 164782"/>
                  <a:gd name="connsiteX47" fmla="*/ 228219 w 540734"/>
                  <a:gd name="connsiteY47" fmla="*/ 101060 h 164782"/>
                  <a:gd name="connsiteX48" fmla="*/ 459486 w 540734"/>
                  <a:gd name="connsiteY48" fmla="*/ 101060 h 164782"/>
                  <a:gd name="connsiteX49" fmla="*/ 386144 w 540734"/>
                  <a:gd name="connsiteY49" fmla="*/ 148114 h 164782"/>
                  <a:gd name="connsiteX50" fmla="*/ 312801 w 540734"/>
                  <a:gd name="connsiteY50" fmla="*/ 101060 h 164782"/>
                  <a:gd name="connsiteX51" fmla="*/ 306896 w 540734"/>
                  <a:gd name="connsiteY51" fmla="*/ 35147 h 164782"/>
                  <a:gd name="connsiteX52" fmla="*/ 307086 w 540734"/>
                  <a:gd name="connsiteY52" fmla="*/ 34385 h 164782"/>
                  <a:gd name="connsiteX53" fmla="*/ 307753 w 540734"/>
                  <a:gd name="connsiteY53" fmla="*/ 34100 h 164782"/>
                  <a:gd name="connsiteX54" fmla="*/ 386239 w 540734"/>
                  <a:gd name="connsiteY54" fmla="*/ 16859 h 164782"/>
                  <a:gd name="connsiteX55" fmla="*/ 464725 w 540734"/>
                  <a:gd name="connsiteY55" fmla="*/ 34100 h 164782"/>
                  <a:gd name="connsiteX56" fmla="*/ 465392 w 540734"/>
                  <a:gd name="connsiteY56" fmla="*/ 34385 h 164782"/>
                  <a:gd name="connsiteX57" fmla="*/ 465582 w 540734"/>
                  <a:gd name="connsiteY57" fmla="*/ 35147 h 164782"/>
                  <a:gd name="connsiteX58" fmla="*/ 459486 w 540734"/>
                  <a:gd name="connsiteY58" fmla="*/ 101060 h 164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540734" h="164782">
                    <a:moveTo>
                      <a:pt x="535496" y="5143"/>
                    </a:moveTo>
                    <a:lnTo>
                      <a:pt x="475774" y="20383"/>
                    </a:lnTo>
                    <a:lnTo>
                      <a:pt x="470535" y="18383"/>
                    </a:lnTo>
                    <a:cubicBezTo>
                      <a:pt x="470059" y="18193"/>
                      <a:pt x="422815" y="0"/>
                      <a:pt x="386048" y="0"/>
                    </a:cubicBezTo>
                    <a:cubicBezTo>
                      <a:pt x="349282" y="0"/>
                      <a:pt x="302038" y="18193"/>
                      <a:pt x="301562" y="18383"/>
                    </a:cubicBezTo>
                    <a:lnTo>
                      <a:pt x="292132" y="22003"/>
                    </a:lnTo>
                    <a:lnTo>
                      <a:pt x="290227" y="31909"/>
                    </a:lnTo>
                    <a:cubicBezTo>
                      <a:pt x="290227" y="32004"/>
                      <a:pt x="290132" y="32194"/>
                      <a:pt x="290132" y="32480"/>
                    </a:cubicBezTo>
                    <a:cubicBezTo>
                      <a:pt x="285941" y="31051"/>
                      <a:pt x="279654" y="29527"/>
                      <a:pt x="271558" y="29527"/>
                    </a:cubicBezTo>
                    <a:cubicBezTo>
                      <a:pt x="262128" y="29527"/>
                      <a:pt x="254889" y="31528"/>
                      <a:pt x="250698" y="33147"/>
                    </a:cubicBezTo>
                    <a:cubicBezTo>
                      <a:pt x="250603" y="32480"/>
                      <a:pt x="250508" y="32004"/>
                      <a:pt x="250508" y="31909"/>
                    </a:cubicBezTo>
                    <a:lnTo>
                      <a:pt x="248602" y="22003"/>
                    </a:lnTo>
                    <a:lnTo>
                      <a:pt x="239173" y="18383"/>
                    </a:lnTo>
                    <a:cubicBezTo>
                      <a:pt x="238696" y="18193"/>
                      <a:pt x="191452" y="0"/>
                      <a:pt x="154686" y="0"/>
                    </a:cubicBezTo>
                    <a:cubicBezTo>
                      <a:pt x="117920" y="0"/>
                      <a:pt x="70676" y="18193"/>
                      <a:pt x="70199" y="18383"/>
                    </a:cubicBezTo>
                    <a:lnTo>
                      <a:pt x="64960" y="20383"/>
                    </a:lnTo>
                    <a:lnTo>
                      <a:pt x="2572" y="5143"/>
                    </a:lnTo>
                    <a:lnTo>
                      <a:pt x="0" y="21907"/>
                    </a:lnTo>
                    <a:lnTo>
                      <a:pt x="47530" y="33433"/>
                    </a:lnTo>
                    <a:lnTo>
                      <a:pt x="47530" y="49435"/>
                    </a:lnTo>
                    <a:cubicBezTo>
                      <a:pt x="47530" y="53721"/>
                      <a:pt x="51054" y="57245"/>
                      <a:pt x="55340" y="57245"/>
                    </a:cubicBezTo>
                    <a:lnTo>
                      <a:pt x="56959" y="57245"/>
                    </a:lnTo>
                    <a:cubicBezTo>
                      <a:pt x="57055" y="71152"/>
                      <a:pt x="58865" y="89059"/>
                      <a:pt x="65627" y="106870"/>
                    </a:cubicBezTo>
                    <a:cubicBezTo>
                      <a:pt x="80772" y="146875"/>
                      <a:pt x="121253" y="164783"/>
                      <a:pt x="154686" y="164783"/>
                    </a:cubicBezTo>
                    <a:cubicBezTo>
                      <a:pt x="188119" y="164783"/>
                      <a:pt x="228600" y="146875"/>
                      <a:pt x="243745" y="106870"/>
                    </a:cubicBezTo>
                    <a:cubicBezTo>
                      <a:pt x="251841" y="85439"/>
                      <a:pt x="252794" y="64008"/>
                      <a:pt x="252222" y="49435"/>
                    </a:cubicBezTo>
                    <a:cubicBezTo>
                      <a:pt x="254127" y="48577"/>
                      <a:pt x="261175" y="45625"/>
                      <a:pt x="271558" y="45625"/>
                    </a:cubicBezTo>
                    <a:cubicBezTo>
                      <a:pt x="279940" y="45625"/>
                      <a:pt x="285750" y="47530"/>
                      <a:pt x="288512" y="48673"/>
                    </a:cubicBezTo>
                    <a:cubicBezTo>
                      <a:pt x="287846" y="63151"/>
                      <a:pt x="288703" y="85058"/>
                      <a:pt x="296990" y="106870"/>
                    </a:cubicBezTo>
                    <a:cubicBezTo>
                      <a:pt x="312134" y="146875"/>
                      <a:pt x="352616" y="164783"/>
                      <a:pt x="386048" y="164783"/>
                    </a:cubicBezTo>
                    <a:cubicBezTo>
                      <a:pt x="419481" y="164783"/>
                      <a:pt x="459962" y="146875"/>
                      <a:pt x="475107" y="106870"/>
                    </a:cubicBezTo>
                    <a:cubicBezTo>
                      <a:pt x="481870" y="89059"/>
                      <a:pt x="483680" y="71152"/>
                      <a:pt x="483775" y="57245"/>
                    </a:cubicBezTo>
                    <a:lnTo>
                      <a:pt x="485394" y="57245"/>
                    </a:lnTo>
                    <a:cubicBezTo>
                      <a:pt x="489680" y="57245"/>
                      <a:pt x="493205" y="53721"/>
                      <a:pt x="493205" y="49435"/>
                    </a:cubicBezTo>
                    <a:lnTo>
                      <a:pt x="493205" y="33433"/>
                    </a:lnTo>
                    <a:lnTo>
                      <a:pt x="540734" y="21907"/>
                    </a:lnTo>
                    <a:lnTo>
                      <a:pt x="535496" y="5143"/>
                    </a:lnTo>
                    <a:close/>
                    <a:moveTo>
                      <a:pt x="228219" y="101060"/>
                    </a:moveTo>
                    <a:cubicBezTo>
                      <a:pt x="215932" y="133541"/>
                      <a:pt x="182499" y="148114"/>
                      <a:pt x="154876" y="148114"/>
                    </a:cubicBezTo>
                    <a:cubicBezTo>
                      <a:pt x="127254" y="148114"/>
                      <a:pt x="93821" y="133541"/>
                      <a:pt x="81534" y="101060"/>
                    </a:cubicBezTo>
                    <a:cubicBezTo>
                      <a:pt x="69342" y="68866"/>
                      <a:pt x="75533" y="35433"/>
                      <a:pt x="75628" y="35147"/>
                    </a:cubicBezTo>
                    <a:lnTo>
                      <a:pt x="75819" y="34385"/>
                    </a:lnTo>
                    <a:lnTo>
                      <a:pt x="76486" y="34100"/>
                    </a:lnTo>
                    <a:cubicBezTo>
                      <a:pt x="76962" y="33909"/>
                      <a:pt x="121729" y="16859"/>
                      <a:pt x="154972" y="16859"/>
                    </a:cubicBezTo>
                    <a:cubicBezTo>
                      <a:pt x="188119" y="16859"/>
                      <a:pt x="232981" y="33909"/>
                      <a:pt x="233458" y="34100"/>
                    </a:cubicBezTo>
                    <a:lnTo>
                      <a:pt x="234124" y="34385"/>
                    </a:lnTo>
                    <a:lnTo>
                      <a:pt x="234315" y="35147"/>
                    </a:lnTo>
                    <a:cubicBezTo>
                      <a:pt x="234220" y="35433"/>
                      <a:pt x="240411" y="68770"/>
                      <a:pt x="228219" y="101060"/>
                    </a:cubicBezTo>
                    <a:close/>
                    <a:moveTo>
                      <a:pt x="459486" y="101060"/>
                    </a:moveTo>
                    <a:cubicBezTo>
                      <a:pt x="447199" y="133541"/>
                      <a:pt x="413766" y="148114"/>
                      <a:pt x="386144" y="148114"/>
                    </a:cubicBezTo>
                    <a:cubicBezTo>
                      <a:pt x="358521" y="148114"/>
                      <a:pt x="325088" y="133541"/>
                      <a:pt x="312801" y="101060"/>
                    </a:cubicBezTo>
                    <a:cubicBezTo>
                      <a:pt x="300609" y="68866"/>
                      <a:pt x="306800" y="35433"/>
                      <a:pt x="306896" y="35147"/>
                    </a:cubicBezTo>
                    <a:lnTo>
                      <a:pt x="307086" y="34385"/>
                    </a:lnTo>
                    <a:lnTo>
                      <a:pt x="307753" y="34100"/>
                    </a:lnTo>
                    <a:cubicBezTo>
                      <a:pt x="308229" y="33909"/>
                      <a:pt x="352996" y="16859"/>
                      <a:pt x="386239" y="16859"/>
                    </a:cubicBezTo>
                    <a:cubicBezTo>
                      <a:pt x="419386" y="16859"/>
                      <a:pt x="464248" y="33909"/>
                      <a:pt x="464725" y="34100"/>
                    </a:cubicBezTo>
                    <a:lnTo>
                      <a:pt x="465392" y="34385"/>
                    </a:lnTo>
                    <a:lnTo>
                      <a:pt x="465582" y="35147"/>
                    </a:lnTo>
                    <a:cubicBezTo>
                      <a:pt x="465487" y="35433"/>
                      <a:pt x="471678" y="68770"/>
                      <a:pt x="459486" y="101060"/>
                    </a:cubicBez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2" name="Freihandform: Form 91">
                <a:extLst>
                  <a:ext uri="{FF2B5EF4-FFF2-40B4-BE49-F238E27FC236}">
                    <a16:creationId xmlns:a16="http://schemas.microsoft.com/office/drawing/2014/main" id="{138F0883-7F15-41DA-9FD5-2297E0870F42}"/>
                  </a:ext>
                </a:extLst>
              </p:cNvPr>
              <p:cNvSpPr/>
              <p:nvPr/>
            </p:nvSpPr>
            <p:spPr bwMode="gray">
              <a:xfrm>
                <a:off x="925913" y="2140459"/>
                <a:ext cx="907541" cy="1018317"/>
              </a:xfrm>
              <a:custGeom>
                <a:avLst/>
                <a:gdLst>
                  <a:gd name="connsiteX0" fmla="*/ 724948 w 907541"/>
                  <a:gd name="connsiteY0" fmla="*/ 690086 h 1018317"/>
                  <a:gd name="connsiteX1" fmla="*/ 798671 w 907541"/>
                  <a:gd name="connsiteY1" fmla="*/ 296132 h 1018317"/>
                  <a:gd name="connsiteX2" fmla="*/ 575310 w 907541"/>
                  <a:gd name="connsiteY2" fmla="*/ 26099 h 1018317"/>
                  <a:gd name="connsiteX3" fmla="*/ 575310 w 907541"/>
                  <a:gd name="connsiteY3" fmla="*/ 26099 h 1018317"/>
                  <a:gd name="connsiteX4" fmla="*/ 575024 w 907541"/>
                  <a:gd name="connsiteY4" fmla="*/ 26003 h 1018317"/>
                  <a:gd name="connsiteX5" fmla="*/ 564928 w 907541"/>
                  <a:gd name="connsiteY5" fmla="*/ 21527 h 1018317"/>
                  <a:gd name="connsiteX6" fmla="*/ 564928 w 907541"/>
                  <a:gd name="connsiteY6" fmla="*/ 21527 h 1018317"/>
                  <a:gd name="connsiteX7" fmla="*/ 460629 w 907541"/>
                  <a:gd name="connsiteY7" fmla="*/ 0 h 1018317"/>
                  <a:gd name="connsiteX8" fmla="*/ 356616 w 907541"/>
                  <a:gd name="connsiteY8" fmla="*/ 21622 h 1018317"/>
                  <a:gd name="connsiteX9" fmla="*/ 356616 w 907541"/>
                  <a:gd name="connsiteY9" fmla="*/ 21527 h 1018317"/>
                  <a:gd name="connsiteX10" fmla="*/ 346615 w 907541"/>
                  <a:gd name="connsiteY10" fmla="*/ 26003 h 1018317"/>
                  <a:gd name="connsiteX11" fmla="*/ 346424 w 907541"/>
                  <a:gd name="connsiteY11" fmla="*/ 26099 h 1018317"/>
                  <a:gd name="connsiteX12" fmla="*/ 346424 w 907541"/>
                  <a:gd name="connsiteY12" fmla="*/ 26099 h 1018317"/>
                  <a:gd name="connsiteX13" fmla="*/ 122873 w 907541"/>
                  <a:gd name="connsiteY13" fmla="*/ 296132 h 1018317"/>
                  <a:gd name="connsiteX14" fmla="*/ 193739 w 907541"/>
                  <a:gd name="connsiteY14" fmla="*/ 686086 h 1018317"/>
                  <a:gd name="connsiteX15" fmla="*/ 0 w 907541"/>
                  <a:gd name="connsiteY15" fmla="*/ 955929 h 1018317"/>
                  <a:gd name="connsiteX16" fmla="*/ 0 w 907541"/>
                  <a:gd name="connsiteY16" fmla="*/ 1018318 h 1018317"/>
                  <a:gd name="connsiteX17" fmla="*/ 907542 w 907541"/>
                  <a:gd name="connsiteY17" fmla="*/ 1018318 h 1018317"/>
                  <a:gd name="connsiteX18" fmla="*/ 907542 w 907541"/>
                  <a:gd name="connsiteY18" fmla="*/ 955929 h 1018317"/>
                  <a:gd name="connsiteX19" fmla="*/ 724948 w 907541"/>
                  <a:gd name="connsiteY19" fmla="*/ 690086 h 1018317"/>
                  <a:gd name="connsiteX20" fmla="*/ 711137 w 907541"/>
                  <a:gd name="connsiteY20" fmla="*/ 685133 h 1018317"/>
                  <a:gd name="connsiteX21" fmla="*/ 622649 w 907541"/>
                  <a:gd name="connsiteY21" fmla="*/ 671036 h 1018317"/>
                  <a:gd name="connsiteX22" fmla="*/ 567119 w 907541"/>
                  <a:gd name="connsiteY22" fmla="*/ 671036 h 1018317"/>
                  <a:gd name="connsiteX23" fmla="*/ 567119 w 907541"/>
                  <a:gd name="connsiteY23" fmla="*/ 614172 h 1018317"/>
                  <a:gd name="connsiteX24" fmla="*/ 732568 w 907541"/>
                  <a:gd name="connsiteY24" fmla="*/ 382143 h 1018317"/>
                  <a:gd name="connsiteX25" fmla="*/ 790099 w 907541"/>
                  <a:gd name="connsiteY25" fmla="*/ 335185 h 1018317"/>
                  <a:gd name="connsiteX26" fmla="*/ 711137 w 907541"/>
                  <a:gd name="connsiteY26" fmla="*/ 685133 h 1018317"/>
                  <a:gd name="connsiteX27" fmla="*/ 369570 w 907541"/>
                  <a:gd name="connsiteY27" fmla="*/ 601599 h 1018317"/>
                  <a:gd name="connsiteX28" fmla="*/ 360998 w 907541"/>
                  <a:gd name="connsiteY28" fmla="*/ 598265 h 1018317"/>
                  <a:gd name="connsiteX29" fmla="*/ 205073 w 907541"/>
                  <a:gd name="connsiteY29" fmla="*/ 363093 h 1018317"/>
                  <a:gd name="connsiteX30" fmla="*/ 205073 w 907541"/>
                  <a:gd name="connsiteY30" fmla="*/ 271463 h 1018317"/>
                  <a:gd name="connsiteX31" fmla="*/ 208026 w 907541"/>
                  <a:gd name="connsiteY31" fmla="*/ 233077 h 1018317"/>
                  <a:gd name="connsiteX32" fmla="*/ 217361 w 907541"/>
                  <a:gd name="connsiteY32" fmla="*/ 226695 h 1018317"/>
                  <a:gd name="connsiteX33" fmla="*/ 383000 w 907541"/>
                  <a:gd name="connsiteY33" fmla="*/ 140208 h 1018317"/>
                  <a:gd name="connsiteX34" fmla="*/ 456533 w 907541"/>
                  <a:gd name="connsiteY34" fmla="*/ 44482 h 1018317"/>
                  <a:gd name="connsiteX35" fmla="*/ 532257 w 907541"/>
                  <a:gd name="connsiteY35" fmla="*/ 142875 h 1018317"/>
                  <a:gd name="connsiteX36" fmla="*/ 700945 w 907541"/>
                  <a:gd name="connsiteY36" fmla="*/ 229362 h 1018317"/>
                  <a:gd name="connsiteX37" fmla="*/ 713518 w 907541"/>
                  <a:gd name="connsiteY37" fmla="*/ 237744 h 1018317"/>
                  <a:gd name="connsiteX38" fmla="*/ 715994 w 907541"/>
                  <a:gd name="connsiteY38" fmla="*/ 271463 h 1018317"/>
                  <a:gd name="connsiteX39" fmla="*/ 715994 w 907541"/>
                  <a:gd name="connsiteY39" fmla="*/ 363093 h 1018317"/>
                  <a:gd name="connsiteX40" fmla="*/ 562737 w 907541"/>
                  <a:gd name="connsiteY40" fmla="*/ 597122 h 1018317"/>
                  <a:gd name="connsiteX41" fmla="*/ 555308 w 907541"/>
                  <a:gd name="connsiteY41" fmla="*/ 600075 h 1018317"/>
                  <a:gd name="connsiteX42" fmla="*/ 369570 w 907541"/>
                  <a:gd name="connsiteY42" fmla="*/ 601599 h 1018317"/>
                  <a:gd name="connsiteX43" fmla="*/ 549974 w 907541"/>
                  <a:gd name="connsiteY43" fmla="*/ 620649 h 1018317"/>
                  <a:gd name="connsiteX44" fmla="*/ 549974 w 907541"/>
                  <a:gd name="connsiteY44" fmla="*/ 674561 h 1018317"/>
                  <a:gd name="connsiteX45" fmla="*/ 549783 w 907541"/>
                  <a:gd name="connsiteY45" fmla="*/ 679228 h 1018317"/>
                  <a:gd name="connsiteX46" fmla="*/ 547307 w 907541"/>
                  <a:gd name="connsiteY46" fmla="*/ 696278 h 1018317"/>
                  <a:gd name="connsiteX47" fmla="*/ 545021 w 907541"/>
                  <a:gd name="connsiteY47" fmla="*/ 703993 h 1018317"/>
                  <a:gd name="connsiteX48" fmla="*/ 544640 w 907541"/>
                  <a:gd name="connsiteY48" fmla="*/ 704850 h 1018317"/>
                  <a:gd name="connsiteX49" fmla="*/ 541973 w 907541"/>
                  <a:gd name="connsiteY49" fmla="*/ 711327 h 1018317"/>
                  <a:gd name="connsiteX50" fmla="*/ 541020 w 907541"/>
                  <a:gd name="connsiteY50" fmla="*/ 713232 h 1018317"/>
                  <a:gd name="connsiteX51" fmla="*/ 538353 w 907541"/>
                  <a:gd name="connsiteY51" fmla="*/ 718376 h 1018317"/>
                  <a:gd name="connsiteX52" fmla="*/ 536543 w 907541"/>
                  <a:gd name="connsiteY52" fmla="*/ 721328 h 1018317"/>
                  <a:gd name="connsiteX53" fmla="*/ 534067 w 907541"/>
                  <a:gd name="connsiteY53" fmla="*/ 725138 h 1018317"/>
                  <a:gd name="connsiteX54" fmla="*/ 531305 w 907541"/>
                  <a:gd name="connsiteY54" fmla="*/ 728853 h 1018317"/>
                  <a:gd name="connsiteX55" fmla="*/ 529209 w 907541"/>
                  <a:gd name="connsiteY55" fmla="*/ 731520 h 1018317"/>
                  <a:gd name="connsiteX56" fmla="*/ 525399 w 907541"/>
                  <a:gd name="connsiteY56" fmla="*/ 735711 h 1018317"/>
                  <a:gd name="connsiteX57" fmla="*/ 523780 w 907541"/>
                  <a:gd name="connsiteY57" fmla="*/ 737426 h 1018317"/>
                  <a:gd name="connsiteX58" fmla="*/ 519017 w 907541"/>
                  <a:gd name="connsiteY58" fmla="*/ 741807 h 1018317"/>
                  <a:gd name="connsiteX59" fmla="*/ 517779 w 907541"/>
                  <a:gd name="connsiteY59" fmla="*/ 742950 h 1018317"/>
                  <a:gd name="connsiteX60" fmla="*/ 512159 w 907541"/>
                  <a:gd name="connsiteY60" fmla="*/ 747236 h 1018317"/>
                  <a:gd name="connsiteX61" fmla="*/ 511207 w 907541"/>
                  <a:gd name="connsiteY61" fmla="*/ 747903 h 1018317"/>
                  <a:gd name="connsiteX62" fmla="*/ 504825 w 907541"/>
                  <a:gd name="connsiteY62" fmla="*/ 751713 h 1018317"/>
                  <a:gd name="connsiteX63" fmla="*/ 503968 w 907541"/>
                  <a:gd name="connsiteY63" fmla="*/ 752189 h 1018317"/>
                  <a:gd name="connsiteX64" fmla="*/ 497300 w 907541"/>
                  <a:gd name="connsiteY64" fmla="*/ 755333 h 1018317"/>
                  <a:gd name="connsiteX65" fmla="*/ 496348 w 907541"/>
                  <a:gd name="connsiteY65" fmla="*/ 755713 h 1018317"/>
                  <a:gd name="connsiteX66" fmla="*/ 489585 w 907541"/>
                  <a:gd name="connsiteY66" fmla="*/ 758190 h 1018317"/>
                  <a:gd name="connsiteX67" fmla="*/ 488347 w 907541"/>
                  <a:gd name="connsiteY67" fmla="*/ 758571 h 1018317"/>
                  <a:gd name="connsiteX68" fmla="*/ 481679 w 907541"/>
                  <a:gd name="connsiteY68" fmla="*/ 760286 h 1018317"/>
                  <a:gd name="connsiteX69" fmla="*/ 480060 w 907541"/>
                  <a:gd name="connsiteY69" fmla="*/ 760762 h 1018317"/>
                  <a:gd name="connsiteX70" fmla="*/ 473297 w 907541"/>
                  <a:gd name="connsiteY70" fmla="*/ 761810 h 1018317"/>
                  <a:gd name="connsiteX71" fmla="*/ 471392 w 907541"/>
                  <a:gd name="connsiteY71" fmla="*/ 762095 h 1018317"/>
                  <a:gd name="connsiteX72" fmla="*/ 462534 w 907541"/>
                  <a:gd name="connsiteY72" fmla="*/ 762572 h 1018317"/>
                  <a:gd name="connsiteX73" fmla="*/ 453676 w 907541"/>
                  <a:gd name="connsiteY73" fmla="*/ 762095 h 1018317"/>
                  <a:gd name="connsiteX74" fmla="*/ 451771 w 907541"/>
                  <a:gd name="connsiteY74" fmla="*/ 761810 h 1018317"/>
                  <a:gd name="connsiteX75" fmla="*/ 445008 w 907541"/>
                  <a:gd name="connsiteY75" fmla="*/ 760762 h 1018317"/>
                  <a:gd name="connsiteX76" fmla="*/ 443389 w 907541"/>
                  <a:gd name="connsiteY76" fmla="*/ 760286 h 1018317"/>
                  <a:gd name="connsiteX77" fmla="*/ 436721 w 907541"/>
                  <a:gd name="connsiteY77" fmla="*/ 758571 h 1018317"/>
                  <a:gd name="connsiteX78" fmla="*/ 435483 w 907541"/>
                  <a:gd name="connsiteY78" fmla="*/ 758190 h 1018317"/>
                  <a:gd name="connsiteX79" fmla="*/ 428720 w 907541"/>
                  <a:gd name="connsiteY79" fmla="*/ 755713 h 1018317"/>
                  <a:gd name="connsiteX80" fmla="*/ 427768 w 907541"/>
                  <a:gd name="connsiteY80" fmla="*/ 755333 h 1018317"/>
                  <a:gd name="connsiteX81" fmla="*/ 421100 w 907541"/>
                  <a:gd name="connsiteY81" fmla="*/ 752189 h 1018317"/>
                  <a:gd name="connsiteX82" fmla="*/ 420243 w 907541"/>
                  <a:gd name="connsiteY82" fmla="*/ 751713 h 1018317"/>
                  <a:gd name="connsiteX83" fmla="*/ 413861 w 907541"/>
                  <a:gd name="connsiteY83" fmla="*/ 747903 h 1018317"/>
                  <a:gd name="connsiteX84" fmla="*/ 412909 w 907541"/>
                  <a:gd name="connsiteY84" fmla="*/ 747236 h 1018317"/>
                  <a:gd name="connsiteX85" fmla="*/ 407289 w 907541"/>
                  <a:gd name="connsiteY85" fmla="*/ 742950 h 1018317"/>
                  <a:gd name="connsiteX86" fmla="*/ 406051 w 907541"/>
                  <a:gd name="connsiteY86" fmla="*/ 741807 h 1018317"/>
                  <a:gd name="connsiteX87" fmla="*/ 401288 w 907541"/>
                  <a:gd name="connsiteY87" fmla="*/ 737426 h 1018317"/>
                  <a:gd name="connsiteX88" fmla="*/ 399669 w 907541"/>
                  <a:gd name="connsiteY88" fmla="*/ 735711 h 1018317"/>
                  <a:gd name="connsiteX89" fmla="*/ 395859 w 907541"/>
                  <a:gd name="connsiteY89" fmla="*/ 731520 h 1018317"/>
                  <a:gd name="connsiteX90" fmla="*/ 393764 w 907541"/>
                  <a:gd name="connsiteY90" fmla="*/ 728853 h 1018317"/>
                  <a:gd name="connsiteX91" fmla="*/ 391001 w 907541"/>
                  <a:gd name="connsiteY91" fmla="*/ 725138 h 1018317"/>
                  <a:gd name="connsiteX92" fmla="*/ 388525 w 907541"/>
                  <a:gd name="connsiteY92" fmla="*/ 721328 h 1018317"/>
                  <a:gd name="connsiteX93" fmla="*/ 386715 w 907541"/>
                  <a:gd name="connsiteY93" fmla="*/ 718376 h 1018317"/>
                  <a:gd name="connsiteX94" fmla="*/ 384048 w 907541"/>
                  <a:gd name="connsiteY94" fmla="*/ 713232 h 1018317"/>
                  <a:gd name="connsiteX95" fmla="*/ 383096 w 907541"/>
                  <a:gd name="connsiteY95" fmla="*/ 711327 h 1018317"/>
                  <a:gd name="connsiteX96" fmla="*/ 380429 w 907541"/>
                  <a:gd name="connsiteY96" fmla="*/ 704850 h 1018317"/>
                  <a:gd name="connsiteX97" fmla="*/ 380048 w 907541"/>
                  <a:gd name="connsiteY97" fmla="*/ 703993 h 1018317"/>
                  <a:gd name="connsiteX98" fmla="*/ 377762 w 907541"/>
                  <a:gd name="connsiteY98" fmla="*/ 696278 h 1018317"/>
                  <a:gd name="connsiteX99" fmla="*/ 375285 w 907541"/>
                  <a:gd name="connsiteY99" fmla="*/ 679228 h 1018317"/>
                  <a:gd name="connsiteX100" fmla="*/ 375095 w 907541"/>
                  <a:gd name="connsiteY100" fmla="*/ 674561 h 1018317"/>
                  <a:gd name="connsiteX101" fmla="*/ 375095 w 907541"/>
                  <a:gd name="connsiteY101" fmla="*/ 621983 h 1018317"/>
                  <a:gd name="connsiteX102" fmla="*/ 439960 w 907541"/>
                  <a:gd name="connsiteY102" fmla="*/ 634937 h 1018317"/>
                  <a:gd name="connsiteX103" fmla="*/ 440912 w 907541"/>
                  <a:gd name="connsiteY103" fmla="*/ 635032 h 1018317"/>
                  <a:gd name="connsiteX104" fmla="*/ 460629 w 907541"/>
                  <a:gd name="connsiteY104" fmla="*/ 635794 h 1018317"/>
                  <a:gd name="connsiteX105" fmla="*/ 549974 w 907541"/>
                  <a:gd name="connsiteY105" fmla="*/ 620649 h 1018317"/>
                  <a:gd name="connsiteX106" fmla="*/ 187928 w 907541"/>
                  <a:gd name="connsiteY106" fmla="*/ 262795 h 1018317"/>
                  <a:gd name="connsiteX107" fmla="*/ 187928 w 907541"/>
                  <a:gd name="connsiteY107" fmla="*/ 271463 h 1018317"/>
                  <a:gd name="connsiteX108" fmla="*/ 187928 w 907541"/>
                  <a:gd name="connsiteY108" fmla="*/ 363093 h 1018317"/>
                  <a:gd name="connsiteX109" fmla="*/ 187928 w 907541"/>
                  <a:gd name="connsiteY109" fmla="*/ 364712 h 1018317"/>
                  <a:gd name="connsiteX110" fmla="*/ 144780 w 907541"/>
                  <a:gd name="connsiteY110" fmla="*/ 313754 h 1018317"/>
                  <a:gd name="connsiteX111" fmla="*/ 187928 w 907541"/>
                  <a:gd name="connsiteY111" fmla="*/ 262795 h 1018317"/>
                  <a:gd name="connsiteX112" fmla="*/ 776478 w 907541"/>
                  <a:gd name="connsiteY112" fmla="*/ 313754 h 1018317"/>
                  <a:gd name="connsiteX113" fmla="*/ 733330 w 907541"/>
                  <a:gd name="connsiteY113" fmla="*/ 364712 h 1018317"/>
                  <a:gd name="connsiteX114" fmla="*/ 733330 w 907541"/>
                  <a:gd name="connsiteY114" fmla="*/ 363093 h 1018317"/>
                  <a:gd name="connsiteX115" fmla="*/ 733330 w 907541"/>
                  <a:gd name="connsiteY115" fmla="*/ 271463 h 1018317"/>
                  <a:gd name="connsiteX116" fmla="*/ 733330 w 907541"/>
                  <a:gd name="connsiteY116" fmla="*/ 262795 h 1018317"/>
                  <a:gd name="connsiteX117" fmla="*/ 776478 w 907541"/>
                  <a:gd name="connsiteY117" fmla="*/ 313754 h 1018317"/>
                  <a:gd name="connsiteX118" fmla="*/ 562451 w 907541"/>
                  <a:gd name="connsiteY118" fmla="*/ 35719 h 1018317"/>
                  <a:gd name="connsiteX119" fmla="*/ 574929 w 907541"/>
                  <a:gd name="connsiteY119" fmla="*/ 41529 h 1018317"/>
                  <a:gd name="connsiteX120" fmla="*/ 775335 w 907541"/>
                  <a:gd name="connsiteY120" fmla="*/ 266224 h 1018317"/>
                  <a:gd name="connsiteX121" fmla="*/ 721424 w 907541"/>
                  <a:gd name="connsiteY121" fmla="*/ 226219 h 1018317"/>
                  <a:gd name="connsiteX122" fmla="*/ 708660 w 907541"/>
                  <a:gd name="connsiteY122" fmla="*/ 217646 h 1018317"/>
                  <a:gd name="connsiteX123" fmla="*/ 536543 w 907541"/>
                  <a:gd name="connsiteY123" fmla="*/ 129445 h 1018317"/>
                  <a:gd name="connsiteX124" fmla="*/ 463772 w 907541"/>
                  <a:gd name="connsiteY124" fmla="*/ 16288 h 1018317"/>
                  <a:gd name="connsiteX125" fmla="*/ 463868 w 907541"/>
                  <a:gd name="connsiteY125" fmla="*/ 16002 h 1018317"/>
                  <a:gd name="connsiteX126" fmla="*/ 561975 w 907541"/>
                  <a:gd name="connsiteY126" fmla="*/ 35433 h 1018317"/>
                  <a:gd name="connsiteX127" fmla="*/ 562451 w 907541"/>
                  <a:gd name="connsiteY127" fmla="*/ 35719 h 1018317"/>
                  <a:gd name="connsiteX128" fmla="*/ 341471 w 907541"/>
                  <a:gd name="connsiteY128" fmla="*/ 44101 h 1018317"/>
                  <a:gd name="connsiteX129" fmla="*/ 353378 w 907541"/>
                  <a:gd name="connsiteY129" fmla="*/ 38291 h 1018317"/>
                  <a:gd name="connsiteX130" fmla="*/ 355378 w 907541"/>
                  <a:gd name="connsiteY130" fmla="*/ 37338 h 1018317"/>
                  <a:gd name="connsiteX131" fmla="*/ 449580 w 907541"/>
                  <a:gd name="connsiteY131" fmla="*/ 16193 h 1018317"/>
                  <a:gd name="connsiteX132" fmla="*/ 449675 w 907541"/>
                  <a:gd name="connsiteY132" fmla="*/ 16764 h 1018317"/>
                  <a:gd name="connsiteX133" fmla="*/ 378905 w 907541"/>
                  <a:gd name="connsiteY133" fmla="*/ 126683 h 1018317"/>
                  <a:gd name="connsiteX134" fmla="*/ 209931 w 907541"/>
                  <a:gd name="connsiteY134" fmla="*/ 214884 h 1018317"/>
                  <a:gd name="connsiteX135" fmla="*/ 197358 w 907541"/>
                  <a:gd name="connsiteY135" fmla="*/ 223456 h 1018317"/>
                  <a:gd name="connsiteX136" fmla="*/ 147923 w 907541"/>
                  <a:gd name="connsiteY136" fmla="*/ 260604 h 1018317"/>
                  <a:gd name="connsiteX137" fmla="*/ 341471 w 907541"/>
                  <a:gd name="connsiteY137" fmla="*/ 44101 h 1018317"/>
                  <a:gd name="connsiteX138" fmla="*/ 131350 w 907541"/>
                  <a:gd name="connsiteY138" fmla="*/ 335661 h 1018317"/>
                  <a:gd name="connsiteX139" fmla="*/ 188690 w 907541"/>
                  <a:gd name="connsiteY139" fmla="*/ 382143 h 1018317"/>
                  <a:gd name="connsiteX140" fmla="*/ 357854 w 907541"/>
                  <a:gd name="connsiteY140" fmla="*/ 615601 h 1018317"/>
                  <a:gd name="connsiteX141" fmla="*/ 357854 w 907541"/>
                  <a:gd name="connsiteY141" fmla="*/ 671036 h 1018317"/>
                  <a:gd name="connsiteX142" fmla="*/ 284893 w 907541"/>
                  <a:gd name="connsiteY142" fmla="*/ 671036 h 1018317"/>
                  <a:gd name="connsiteX143" fmla="*/ 207740 w 907541"/>
                  <a:gd name="connsiteY143" fmla="*/ 681704 h 1018317"/>
                  <a:gd name="connsiteX144" fmla="*/ 131350 w 907541"/>
                  <a:gd name="connsiteY144" fmla="*/ 335661 h 1018317"/>
                  <a:gd name="connsiteX145" fmla="*/ 890683 w 907541"/>
                  <a:gd name="connsiteY145" fmla="*/ 1001173 h 1018317"/>
                  <a:gd name="connsiteX146" fmla="*/ 890397 w 907541"/>
                  <a:gd name="connsiteY146" fmla="*/ 1001173 h 1018317"/>
                  <a:gd name="connsiteX147" fmla="*/ 17145 w 907541"/>
                  <a:gd name="connsiteY147" fmla="*/ 1001173 h 1018317"/>
                  <a:gd name="connsiteX148" fmla="*/ 17145 w 907541"/>
                  <a:gd name="connsiteY148" fmla="*/ 955929 h 1018317"/>
                  <a:gd name="connsiteX149" fmla="*/ 284988 w 907541"/>
                  <a:gd name="connsiteY149" fmla="*/ 688086 h 1018317"/>
                  <a:gd name="connsiteX150" fmla="*/ 358807 w 907541"/>
                  <a:gd name="connsiteY150" fmla="*/ 688086 h 1018317"/>
                  <a:gd name="connsiteX151" fmla="*/ 369856 w 907541"/>
                  <a:gd name="connsiteY151" fmla="*/ 723519 h 1018317"/>
                  <a:gd name="connsiteX152" fmla="*/ 370332 w 907541"/>
                  <a:gd name="connsiteY152" fmla="*/ 724376 h 1018317"/>
                  <a:gd name="connsiteX153" fmla="*/ 372618 w 907541"/>
                  <a:gd name="connsiteY153" fmla="*/ 728282 h 1018317"/>
                  <a:gd name="connsiteX154" fmla="*/ 375475 w 907541"/>
                  <a:gd name="connsiteY154" fmla="*/ 732949 h 1018317"/>
                  <a:gd name="connsiteX155" fmla="*/ 377285 w 907541"/>
                  <a:gd name="connsiteY155" fmla="*/ 735425 h 1018317"/>
                  <a:gd name="connsiteX156" fmla="*/ 381476 w 907541"/>
                  <a:gd name="connsiteY156" fmla="*/ 740950 h 1018317"/>
                  <a:gd name="connsiteX157" fmla="*/ 383000 w 907541"/>
                  <a:gd name="connsiteY157" fmla="*/ 742760 h 1018317"/>
                  <a:gd name="connsiteX158" fmla="*/ 388144 w 907541"/>
                  <a:gd name="connsiteY158" fmla="*/ 748379 h 1018317"/>
                  <a:gd name="connsiteX159" fmla="*/ 389573 w 907541"/>
                  <a:gd name="connsiteY159" fmla="*/ 749808 h 1018317"/>
                  <a:gd name="connsiteX160" fmla="*/ 395383 w 907541"/>
                  <a:gd name="connsiteY160" fmla="*/ 755142 h 1018317"/>
                  <a:gd name="connsiteX161" fmla="*/ 396907 w 907541"/>
                  <a:gd name="connsiteY161" fmla="*/ 756380 h 1018317"/>
                  <a:gd name="connsiteX162" fmla="*/ 403289 w 907541"/>
                  <a:gd name="connsiteY162" fmla="*/ 761048 h 1018317"/>
                  <a:gd name="connsiteX163" fmla="*/ 405003 w 907541"/>
                  <a:gd name="connsiteY163" fmla="*/ 762190 h 1018317"/>
                  <a:gd name="connsiteX164" fmla="*/ 411671 w 907541"/>
                  <a:gd name="connsiteY164" fmla="*/ 766191 h 1018317"/>
                  <a:gd name="connsiteX165" fmla="*/ 413671 w 907541"/>
                  <a:gd name="connsiteY165" fmla="*/ 767334 h 1018317"/>
                  <a:gd name="connsiteX166" fmla="*/ 420434 w 907541"/>
                  <a:gd name="connsiteY166" fmla="*/ 770573 h 1018317"/>
                  <a:gd name="connsiteX167" fmla="*/ 422720 w 907541"/>
                  <a:gd name="connsiteY167" fmla="*/ 771620 h 1018317"/>
                  <a:gd name="connsiteX168" fmla="*/ 429578 w 907541"/>
                  <a:gd name="connsiteY168" fmla="*/ 774097 h 1018317"/>
                  <a:gd name="connsiteX169" fmla="*/ 432245 w 907541"/>
                  <a:gd name="connsiteY169" fmla="*/ 774954 h 1018317"/>
                  <a:gd name="connsiteX170" fmla="*/ 439198 w 907541"/>
                  <a:gd name="connsiteY170" fmla="*/ 776764 h 1018317"/>
                  <a:gd name="connsiteX171" fmla="*/ 442150 w 907541"/>
                  <a:gd name="connsiteY171" fmla="*/ 777431 h 1018317"/>
                  <a:gd name="connsiteX172" fmla="*/ 449485 w 907541"/>
                  <a:gd name="connsiteY172" fmla="*/ 778574 h 1018317"/>
                  <a:gd name="connsiteX173" fmla="*/ 452342 w 907541"/>
                  <a:gd name="connsiteY173" fmla="*/ 778955 h 1018317"/>
                  <a:gd name="connsiteX174" fmla="*/ 462725 w 907541"/>
                  <a:gd name="connsiteY174" fmla="*/ 779431 h 1018317"/>
                  <a:gd name="connsiteX175" fmla="*/ 473107 w 907541"/>
                  <a:gd name="connsiteY175" fmla="*/ 778955 h 1018317"/>
                  <a:gd name="connsiteX176" fmla="*/ 475964 w 907541"/>
                  <a:gd name="connsiteY176" fmla="*/ 778574 h 1018317"/>
                  <a:gd name="connsiteX177" fmla="*/ 483299 w 907541"/>
                  <a:gd name="connsiteY177" fmla="*/ 777431 h 1018317"/>
                  <a:gd name="connsiteX178" fmla="*/ 486251 w 907541"/>
                  <a:gd name="connsiteY178" fmla="*/ 776764 h 1018317"/>
                  <a:gd name="connsiteX179" fmla="*/ 493205 w 907541"/>
                  <a:gd name="connsiteY179" fmla="*/ 774954 h 1018317"/>
                  <a:gd name="connsiteX180" fmla="*/ 495872 w 907541"/>
                  <a:gd name="connsiteY180" fmla="*/ 774097 h 1018317"/>
                  <a:gd name="connsiteX181" fmla="*/ 502730 w 907541"/>
                  <a:gd name="connsiteY181" fmla="*/ 771620 h 1018317"/>
                  <a:gd name="connsiteX182" fmla="*/ 505016 w 907541"/>
                  <a:gd name="connsiteY182" fmla="*/ 770573 h 1018317"/>
                  <a:gd name="connsiteX183" fmla="*/ 511778 w 907541"/>
                  <a:gd name="connsiteY183" fmla="*/ 767334 h 1018317"/>
                  <a:gd name="connsiteX184" fmla="*/ 513779 w 907541"/>
                  <a:gd name="connsiteY184" fmla="*/ 766191 h 1018317"/>
                  <a:gd name="connsiteX185" fmla="*/ 520446 w 907541"/>
                  <a:gd name="connsiteY185" fmla="*/ 762190 h 1018317"/>
                  <a:gd name="connsiteX186" fmla="*/ 522161 w 907541"/>
                  <a:gd name="connsiteY186" fmla="*/ 761048 h 1018317"/>
                  <a:gd name="connsiteX187" fmla="*/ 528542 w 907541"/>
                  <a:gd name="connsiteY187" fmla="*/ 756380 h 1018317"/>
                  <a:gd name="connsiteX188" fmla="*/ 530066 w 907541"/>
                  <a:gd name="connsiteY188" fmla="*/ 755142 h 1018317"/>
                  <a:gd name="connsiteX189" fmla="*/ 535877 w 907541"/>
                  <a:gd name="connsiteY189" fmla="*/ 749808 h 1018317"/>
                  <a:gd name="connsiteX190" fmla="*/ 537305 w 907541"/>
                  <a:gd name="connsiteY190" fmla="*/ 748379 h 1018317"/>
                  <a:gd name="connsiteX191" fmla="*/ 542449 w 907541"/>
                  <a:gd name="connsiteY191" fmla="*/ 742760 h 1018317"/>
                  <a:gd name="connsiteX192" fmla="*/ 543973 w 907541"/>
                  <a:gd name="connsiteY192" fmla="*/ 740950 h 1018317"/>
                  <a:gd name="connsiteX193" fmla="*/ 548164 w 907541"/>
                  <a:gd name="connsiteY193" fmla="*/ 735425 h 1018317"/>
                  <a:gd name="connsiteX194" fmla="*/ 549974 w 907541"/>
                  <a:gd name="connsiteY194" fmla="*/ 732949 h 1018317"/>
                  <a:gd name="connsiteX195" fmla="*/ 552831 w 907541"/>
                  <a:gd name="connsiteY195" fmla="*/ 728282 h 1018317"/>
                  <a:gd name="connsiteX196" fmla="*/ 555117 w 907541"/>
                  <a:gd name="connsiteY196" fmla="*/ 724376 h 1018317"/>
                  <a:gd name="connsiteX197" fmla="*/ 555498 w 907541"/>
                  <a:gd name="connsiteY197" fmla="*/ 723519 h 1018317"/>
                  <a:gd name="connsiteX198" fmla="*/ 566547 w 907541"/>
                  <a:gd name="connsiteY198" fmla="*/ 688086 h 1018317"/>
                  <a:gd name="connsiteX199" fmla="*/ 622935 w 907541"/>
                  <a:gd name="connsiteY199" fmla="*/ 688086 h 1018317"/>
                  <a:gd name="connsiteX200" fmla="*/ 890778 w 907541"/>
                  <a:gd name="connsiteY200" fmla="*/ 955929 h 1018317"/>
                  <a:gd name="connsiteX201" fmla="*/ 890778 w 907541"/>
                  <a:gd name="connsiteY201" fmla="*/ 1001173 h 101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</a:cxnLst>
                <a:rect l="l" t="t" r="r" b="b"/>
                <a:pathLst>
                  <a:path w="907541" h="1018317">
                    <a:moveTo>
                      <a:pt x="724948" y="690086"/>
                    </a:moveTo>
                    <a:cubicBezTo>
                      <a:pt x="749046" y="656844"/>
                      <a:pt x="837152" y="517208"/>
                      <a:pt x="798671" y="296132"/>
                    </a:cubicBezTo>
                    <a:cubicBezTo>
                      <a:pt x="758285" y="123063"/>
                      <a:pt x="615029" y="44768"/>
                      <a:pt x="575310" y="26099"/>
                    </a:cubicBezTo>
                    <a:lnTo>
                      <a:pt x="575310" y="26099"/>
                    </a:lnTo>
                    <a:cubicBezTo>
                      <a:pt x="575215" y="26099"/>
                      <a:pt x="575120" y="26003"/>
                      <a:pt x="575024" y="26003"/>
                    </a:cubicBezTo>
                    <a:cubicBezTo>
                      <a:pt x="568833" y="23146"/>
                      <a:pt x="565214" y="21622"/>
                      <a:pt x="564928" y="21527"/>
                    </a:cubicBezTo>
                    <a:lnTo>
                      <a:pt x="564928" y="21527"/>
                    </a:lnTo>
                    <a:cubicBezTo>
                      <a:pt x="532733" y="8096"/>
                      <a:pt x="497586" y="0"/>
                      <a:pt x="460629" y="0"/>
                    </a:cubicBezTo>
                    <a:cubicBezTo>
                      <a:pt x="424053" y="0"/>
                      <a:pt x="388620" y="8287"/>
                      <a:pt x="356616" y="21622"/>
                    </a:cubicBezTo>
                    <a:lnTo>
                      <a:pt x="356616" y="21527"/>
                    </a:lnTo>
                    <a:cubicBezTo>
                      <a:pt x="356330" y="21622"/>
                      <a:pt x="352711" y="23051"/>
                      <a:pt x="346615" y="26003"/>
                    </a:cubicBezTo>
                    <a:cubicBezTo>
                      <a:pt x="346520" y="26003"/>
                      <a:pt x="346424" y="26099"/>
                      <a:pt x="346424" y="26099"/>
                    </a:cubicBezTo>
                    <a:lnTo>
                      <a:pt x="346424" y="26099"/>
                    </a:lnTo>
                    <a:cubicBezTo>
                      <a:pt x="306610" y="44672"/>
                      <a:pt x="163163" y="122968"/>
                      <a:pt x="122873" y="296132"/>
                    </a:cubicBezTo>
                    <a:cubicBezTo>
                      <a:pt x="85725" y="509207"/>
                      <a:pt x="166306" y="646652"/>
                      <a:pt x="193739" y="686086"/>
                    </a:cubicBezTo>
                    <a:cubicBezTo>
                      <a:pt x="81248" y="724186"/>
                      <a:pt x="0" y="830771"/>
                      <a:pt x="0" y="955929"/>
                    </a:cubicBezTo>
                    <a:lnTo>
                      <a:pt x="0" y="1018318"/>
                    </a:lnTo>
                    <a:lnTo>
                      <a:pt x="907542" y="1018318"/>
                    </a:lnTo>
                    <a:lnTo>
                      <a:pt x="907542" y="955929"/>
                    </a:lnTo>
                    <a:cubicBezTo>
                      <a:pt x="907542" y="834866"/>
                      <a:pt x="831628" y="731330"/>
                      <a:pt x="724948" y="690086"/>
                    </a:cubicBezTo>
                    <a:close/>
                    <a:moveTo>
                      <a:pt x="711137" y="685133"/>
                    </a:moveTo>
                    <a:cubicBezTo>
                      <a:pt x="683228" y="675989"/>
                      <a:pt x="653510" y="671036"/>
                      <a:pt x="622649" y="671036"/>
                    </a:cubicBezTo>
                    <a:lnTo>
                      <a:pt x="567119" y="671036"/>
                    </a:lnTo>
                    <a:lnTo>
                      <a:pt x="567119" y="614172"/>
                    </a:lnTo>
                    <a:cubicBezTo>
                      <a:pt x="659130" y="574929"/>
                      <a:pt x="725234" y="486632"/>
                      <a:pt x="732568" y="382143"/>
                    </a:cubicBezTo>
                    <a:cubicBezTo>
                      <a:pt x="759619" y="379000"/>
                      <a:pt x="781812" y="360236"/>
                      <a:pt x="790099" y="335185"/>
                    </a:cubicBezTo>
                    <a:cubicBezTo>
                      <a:pt x="813816" y="539306"/>
                      <a:pt x="727710" y="663416"/>
                      <a:pt x="711137" y="685133"/>
                    </a:cubicBezTo>
                    <a:close/>
                    <a:moveTo>
                      <a:pt x="369570" y="601599"/>
                    </a:moveTo>
                    <a:lnTo>
                      <a:pt x="360998" y="598265"/>
                    </a:lnTo>
                    <a:cubicBezTo>
                      <a:pt x="269367" y="559499"/>
                      <a:pt x="205073" y="468630"/>
                      <a:pt x="205073" y="363093"/>
                    </a:cubicBezTo>
                    <a:lnTo>
                      <a:pt x="205073" y="271463"/>
                    </a:lnTo>
                    <a:cubicBezTo>
                      <a:pt x="205073" y="258413"/>
                      <a:pt x="206121" y="245555"/>
                      <a:pt x="208026" y="233077"/>
                    </a:cubicBezTo>
                    <a:lnTo>
                      <a:pt x="217361" y="226695"/>
                    </a:lnTo>
                    <a:cubicBezTo>
                      <a:pt x="258223" y="198787"/>
                      <a:pt x="309086" y="164116"/>
                      <a:pt x="383000" y="140208"/>
                    </a:cubicBezTo>
                    <a:cubicBezTo>
                      <a:pt x="424434" y="126778"/>
                      <a:pt x="446056" y="78867"/>
                      <a:pt x="456533" y="44482"/>
                    </a:cubicBezTo>
                    <a:cubicBezTo>
                      <a:pt x="466916" y="79058"/>
                      <a:pt x="489014" y="129159"/>
                      <a:pt x="532257" y="142875"/>
                    </a:cubicBezTo>
                    <a:cubicBezTo>
                      <a:pt x="607505" y="166783"/>
                      <a:pt x="659321" y="201549"/>
                      <a:pt x="700945" y="229362"/>
                    </a:cubicBezTo>
                    <a:lnTo>
                      <a:pt x="713518" y="237744"/>
                    </a:lnTo>
                    <a:cubicBezTo>
                      <a:pt x="714947" y="248793"/>
                      <a:pt x="715994" y="260033"/>
                      <a:pt x="715994" y="271463"/>
                    </a:cubicBezTo>
                    <a:lnTo>
                      <a:pt x="715994" y="363093"/>
                    </a:lnTo>
                    <a:cubicBezTo>
                      <a:pt x="715994" y="467582"/>
                      <a:pt x="652844" y="557689"/>
                      <a:pt x="562737" y="597122"/>
                    </a:cubicBezTo>
                    <a:lnTo>
                      <a:pt x="555308" y="600075"/>
                    </a:lnTo>
                    <a:cubicBezTo>
                      <a:pt x="495967" y="624078"/>
                      <a:pt x="429197" y="624554"/>
                      <a:pt x="369570" y="601599"/>
                    </a:cubicBezTo>
                    <a:close/>
                    <a:moveTo>
                      <a:pt x="549974" y="620649"/>
                    </a:moveTo>
                    <a:lnTo>
                      <a:pt x="549974" y="674561"/>
                    </a:lnTo>
                    <a:lnTo>
                      <a:pt x="549783" y="679228"/>
                    </a:lnTo>
                    <a:cubicBezTo>
                      <a:pt x="549497" y="685038"/>
                      <a:pt x="548640" y="690753"/>
                      <a:pt x="547307" y="696278"/>
                    </a:cubicBezTo>
                    <a:cubicBezTo>
                      <a:pt x="546640" y="698945"/>
                      <a:pt x="545878" y="701516"/>
                      <a:pt x="545021" y="703993"/>
                    </a:cubicBezTo>
                    <a:cubicBezTo>
                      <a:pt x="544925" y="704279"/>
                      <a:pt x="544735" y="704564"/>
                      <a:pt x="544640" y="704850"/>
                    </a:cubicBezTo>
                    <a:cubicBezTo>
                      <a:pt x="543878" y="707041"/>
                      <a:pt x="542925" y="709232"/>
                      <a:pt x="541973" y="711327"/>
                    </a:cubicBezTo>
                    <a:cubicBezTo>
                      <a:pt x="541687" y="711994"/>
                      <a:pt x="541401" y="712565"/>
                      <a:pt x="541020" y="713232"/>
                    </a:cubicBezTo>
                    <a:cubicBezTo>
                      <a:pt x="540163" y="714947"/>
                      <a:pt x="539306" y="716661"/>
                      <a:pt x="538353" y="718376"/>
                    </a:cubicBezTo>
                    <a:cubicBezTo>
                      <a:pt x="537782" y="719328"/>
                      <a:pt x="537115" y="720376"/>
                      <a:pt x="536543" y="721328"/>
                    </a:cubicBezTo>
                    <a:cubicBezTo>
                      <a:pt x="535781" y="722567"/>
                      <a:pt x="534924" y="723900"/>
                      <a:pt x="534067" y="725138"/>
                    </a:cubicBezTo>
                    <a:cubicBezTo>
                      <a:pt x="533210" y="726377"/>
                      <a:pt x="532257" y="727615"/>
                      <a:pt x="531305" y="728853"/>
                    </a:cubicBezTo>
                    <a:cubicBezTo>
                      <a:pt x="530638" y="729710"/>
                      <a:pt x="529971" y="730663"/>
                      <a:pt x="529209" y="731520"/>
                    </a:cubicBezTo>
                    <a:cubicBezTo>
                      <a:pt x="527971" y="732949"/>
                      <a:pt x="526733" y="734378"/>
                      <a:pt x="525399" y="735711"/>
                    </a:cubicBezTo>
                    <a:cubicBezTo>
                      <a:pt x="524923" y="736283"/>
                      <a:pt x="524256" y="736949"/>
                      <a:pt x="523780" y="737426"/>
                    </a:cubicBezTo>
                    <a:cubicBezTo>
                      <a:pt x="522256" y="738950"/>
                      <a:pt x="520637" y="740378"/>
                      <a:pt x="519017" y="741807"/>
                    </a:cubicBezTo>
                    <a:cubicBezTo>
                      <a:pt x="518541" y="742188"/>
                      <a:pt x="518160" y="742569"/>
                      <a:pt x="517779" y="742950"/>
                    </a:cubicBezTo>
                    <a:cubicBezTo>
                      <a:pt x="515969" y="744379"/>
                      <a:pt x="513969" y="745903"/>
                      <a:pt x="512159" y="747236"/>
                    </a:cubicBezTo>
                    <a:cubicBezTo>
                      <a:pt x="511778" y="747522"/>
                      <a:pt x="511588" y="747713"/>
                      <a:pt x="511207" y="747903"/>
                    </a:cubicBezTo>
                    <a:cubicBezTo>
                      <a:pt x="509111" y="749237"/>
                      <a:pt x="507111" y="750570"/>
                      <a:pt x="504825" y="751713"/>
                    </a:cubicBezTo>
                    <a:cubicBezTo>
                      <a:pt x="504539" y="751904"/>
                      <a:pt x="504254" y="752094"/>
                      <a:pt x="503968" y="752189"/>
                    </a:cubicBezTo>
                    <a:cubicBezTo>
                      <a:pt x="501872" y="753428"/>
                      <a:pt x="499586" y="754380"/>
                      <a:pt x="497300" y="755333"/>
                    </a:cubicBezTo>
                    <a:cubicBezTo>
                      <a:pt x="496919" y="755523"/>
                      <a:pt x="496634" y="755713"/>
                      <a:pt x="496348" y="755713"/>
                    </a:cubicBezTo>
                    <a:cubicBezTo>
                      <a:pt x="494157" y="756666"/>
                      <a:pt x="491871" y="757428"/>
                      <a:pt x="489585" y="758190"/>
                    </a:cubicBezTo>
                    <a:cubicBezTo>
                      <a:pt x="489204" y="758381"/>
                      <a:pt x="488728" y="758571"/>
                      <a:pt x="488347" y="758571"/>
                    </a:cubicBezTo>
                    <a:cubicBezTo>
                      <a:pt x="486156" y="759238"/>
                      <a:pt x="483870" y="759809"/>
                      <a:pt x="481679" y="760286"/>
                    </a:cubicBezTo>
                    <a:cubicBezTo>
                      <a:pt x="481108" y="760381"/>
                      <a:pt x="480536" y="760571"/>
                      <a:pt x="480060" y="760762"/>
                    </a:cubicBezTo>
                    <a:cubicBezTo>
                      <a:pt x="477869" y="761143"/>
                      <a:pt x="475583" y="761524"/>
                      <a:pt x="473297" y="761810"/>
                    </a:cubicBezTo>
                    <a:cubicBezTo>
                      <a:pt x="472726" y="761905"/>
                      <a:pt x="472059" y="762000"/>
                      <a:pt x="471392" y="762095"/>
                    </a:cubicBezTo>
                    <a:cubicBezTo>
                      <a:pt x="468440" y="762381"/>
                      <a:pt x="465582" y="762572"/>
                      <a:pt x="462534" y="762572"/>
                    </a:cubicBezTo>
                    <a:cubicBezTo>
                      <a:pt x="459581" y="762572"/>
                      <a:pt x="456629" y="762381"/>
                      <a:pt x="453676" y="762095"/>
                    </a:cubicBezTo>
                    <a:cubicBezTo>
                      <a:pt x="453104" y="762000"/>
                      <a:pt x="452438" y="761905"/>
                      <a:pt x="451771" y="761810"/>
                    </a:cubicBezTo>
                    <a:cubicBezTo>
                      <a:pt x="449485" y="761524"/>
                      <a:pt x="447199" y="761238"/>
                      <a:pt x="445008" y="760762"/>
                    </a:cubicBezTo>
                    <a:cubicBezTo>
                      <a:pt x="444437" y="760667"/>
                      <a:pt x="443865" y="760476"/>
                      <a:pt x="443389" y="760286"/>
                    </a:cubicBezTo>
                    <a:cubicBezTo>
                      <a:pt x="441198" y="759809"/>
                      <a:pt x="438817" y="759238"/>
                      <a:pt x="436721" y="758571"/>
                    </a:cubicBezTo>
                    <a:cubicBezTo>
                      <a:pt x="436245" y="758381"/>
                      <a:pt x="435864" y="758190"/>
                      <a:pt x="435483" y="758190"/>
                    </a:cubicBezTo>
                    <a:cubicBezTo>
                      <a:pt x="433197" y="757428"/>
                      <a:pt x="430911" y="756666"/>
                      <a:pt x="428720" y="755713"/>
                    </a:cubicBezTo>
                    <a:cubicBezTo>
                      <a:pt x="428339" y="755523"/>
                      <a:pt x="428054" y="755333"/>
                      <a:pt x="427768" y="755333"/>
                    </a:cubicBezTo>
                    <a:cubicBezTo>
                      <a:pt x="425577" y="754285"/>
                      <a:pt x="423291" y="753237"/>
                      <a:pt x="421100" y="752189"/>
                    </a:cubicBezTo>
                    <a:cubicBezTo>
                      <a:pt x="420815" y="751999"/>
                      <a:pt x="420529" y="751808"/>
                      <a:pt x="420243" y="751713"/>
                    </a:cubicBezTo>
                    <a:cubicBezTo>
                      <a:pt x="418148" y="750475"/>
                      <a:pt x="415957" y="749237"/>
                      <a:pt x="413861" y="747903"/>
                    </a:cubicBezTo>
                    <a:cubicBezTo>
                      <a:pt x="413480" y="747617"/>
                      <a:pt x="413290" y="747427"/>
                      <a:pt x="412909" y="747236"/>
                    </a:cubicBezTo>
                    <a:cubicBezTo>
                      <a:pt x="410909" y="745903"/>
                      <a:pt x="409099" y="744474"/>
                      <a:pt x="407289" y="742950"/>
                    </a:cubicBezTo>
                    <a:cubicBezTo>
                      <a:pt x="406813" y="742569"/>
                      <a:pt x="406432" y="742283"/>
                      <a:pt x="406051" y="741807"/>
                    </a:cubicBezTo>
                    <a:cubicBezTo>
                      <a:pt x="404432" y="740474"/>
                      <a:pt x="402812" y="738950"/>
                      <a:pt x="401288" y="737426"/>
                    </a:cubicBezTo>
                    <a:cubicBezTo>
                      <a:pt x="400717" y="736854"/>
                      <a:pt x="400145" y="736283"/>
                      <a:pt x="399669" y="735711"/>
                    </a:cubicBezTo>
                    <a:cubicBezTo>
                      <a:pt x="398431" y="734378"/>
                      <a:pt x="397097" y="732949"/>
                      <a:pt x="395859" y="731520"/>
                    </a:cubicBezTo>
                    <a:cubicBezTo>
                      <a:pt x="395192" y="730663"/>
                      <a:pt x="394525" y="729710"/>
                      <a:pt x="393764" y="728853"/>
                    </a:cubicBezTo>
                    <a:cubicBezTo>
                      <a:pt x="392811" y="727615"/>
                      <a:pt x="391859" y="726472"/>
                      <a:pt x="391001" y="725138"/>
                    </a:cubicBezTo>
                    <a:cubicBezTo>
                      <a:pt x="390144" y="723900"/>
                      <a:pt x="389382" y="722662"/>
                      <a:pt x="388525" y="721328"/>
                    </a:cubicBezTo>
                    <a:cubicBezTo>
                      <a:pt x="387953" y="720376"/>
                      <a:pt x="387287" y="719423"/>
                      <a:pt x="386715" y="718376"/>
                    </a:cubicBezTo>
                    <a:cubicBezTo>
                      <a:pt x="385763" y="716661"/>
                      <a:pt x="384905" y="714947"/>
                      <a:pt x="384048" y="713232"/>
                    </a:cubicBezTo>
                    <a:cubicBezTo>
                      <a:pt x="383667" y="712661"/>
                      <a:pt x="383476" y="711994"/>
                      <a:pt x="383096" y="711327"/>
                    </a:cubicBezTo>
                    <a:cubicBezTo>
                      <a:pt x="382143" y="709232"/>
                      <a:pt x="381286" y="707041"/>
                      <a:pt x="380429" y="704850"/>
                    </a:cubicBezTo>
                    <a:cubicBezTo>
                      <a:pt x="380333" y="704564"/>
                      <a:pt x="380143" y="704279"/>
                      <a:pt x="380048" y="703993"/>
                    </a:cubicBezTo>
                    <a:cubicBezTo>
                      <a:pt x="379190" y="701421"/>
                      <a:pt x="378428" y="698849"/>
                      <a:pt x="377762" y="696278"/>
                    </a:cubicBezTo>
                    <a:cubicBezTo>
                      <a:pt x="376428" y="690753"/>
                      <a:pt x="375666" y="685133"/>
                      <a:pt x="375285" y="679228"/>
                    </a:cubicBezTo>
                    <a:lnTo>
                      <a:pt x="375095" y="674561"/>
                    </a:lnTo>
                    <a:lnTo>
                      <a:pt x="375095" y="621983"/>
                    </a:lnTo>
                    <a:cubicBezTo>
                      <a:pt x="395764" y="628840"/>
                      <a:pt x="417481" y="633222"/>
                      <a:pt x="439960" y="634937"/>
                    </a:cubicBezTo>
                    <a:cubicBezTo>
                      <a:pt x="440341" y="634937"/>
                      <a:pt x="440626" y="635032"/>
                      <a:pt x="440912" y="635032"/>
                    </a:cubicBezTo>
                    <a:cubicBezTo>
                      <a:pt x="447389" y="635508"/>
                      <a:pt x="454057" y="635794"/>
                      <a:pt x="460629" y="635794"/>
                    </a:cubicBezTo>
                    <a:cubicBezTo>
                      <a:pt x="491966" y="635794"/>
                      <a:pt x="521970" y="630365"/>
                      <a:pt x="549974" y="620649"/>
                    </a:cubicBezTo>
                    <a:close/>
                    <a:moveTo>
                      <a:pt x="187928" y="262795"/>
                    </a:moveTo>
                    <a:lnTo>
                      <a:pt x="187928" y="271463"/>
                    </a:lnTo>
                    <a:lnTo>
                      <a:pt x="187928" y="363093"/>
                    </a:lnTo>
                    <a:lnTo>
                      <a:pt x="187928" y="364712"/>
                    </a:lnTo>
                    <a:cubicBezTo>
                      <a:pt x="163544" y="360617"/>
                      <a:pt x="144780" y="339376"/>
                      <a:pt x="144780" y="313754"/>
                    </a:cubicBezTo>
                    <a:cubicBezTo>
                      <a:pt x="144780" y="288131"/>
                      <a:pt x="163449" y="266891"/>
                      <a:pt x="187928" y="262795"/>
                    </a:cubicBezTo>
                    <a:close/>
                    <a:moveTo>
                      <a:pt x="776478" y="313754"/>
                    </a:moveTo>
                    <a:cubicBezTo>
                      <a:pt x="776478" y="339376"/>
                      <a:pt x="757809" y="360617"/>
                      <a:pt x="733330" y="364712"/>
                    </a:cubicBezTo>
                    <a:lnTo>
                      <a:pt x="733330" y="363093"/>
                    </a:lnTo>
                    <a:lnTo>
                      <a:pt x="733330" y="271463"/>
                    </a:lnTo>
                    <a:lnTo>
                      <a:pt x="733330" y="262795"/>
                    </a:lnTo>
                    <a:cubicBezTo>
                      <a:pt x="757714" y="266891"/>
                      <a:pt x="776478" y="288131"/>
                      <a:pt x="776478" y="313754"/>
                    </a:cubicBezTo>
                    <a:close/>
                    <a:moveTo>
                      <a:pt x="562451" y="35719"/>
                    </a:moveTo>
                    <a:cubicBezTo>
                      <a:pt x="566642" y="37529"/>
                      <a:pt x="570833" y="39434"/>
                      <a:pt x="574929" y="41529"/>
                    </a:cubicBezTo>
                    <a:cubicBezTo>
                      <a:pt x="615791" y="61722"/>
                      <a:pt x="729425" y="128873"/>
                      <a:pt x="775335" y="266224"/>
                    </a:cubicBezTo>
                    <a:cubicBezTo>
                      <a:pt x="762953" y="255937"/>
                      <a:pt x="744569" y="241554"/>
                      <a:pt x="721424" y="226219"/>
                    </a:cubicBezTo>
                    <a:lnTo>
                      <a:pt x="708660" y="217646"/>
                    </a:lnTo>
                    <a:cubicBezTo>
                      <a:pt x="666274" y="189262"/>
                      <a:pt x="613601" y="154019"/>
                      <a:pt x="536543" y="129445"/>
                    </a:cubicBezTo>
                    <a:cubicBezTo>
                      <a:pt x="487966" y="114014"/>
                      <a:pt x="468916" y="40862"/>
                      <a:pt x="463772" y="16288"/>
                    </a:cubicBezTo>
                    <a:cubicBezTo>
                      <a:pt x="463772" y="16193"/>
                      <a:pt x="463772" y="16097"/>
                      <a:pt x="463868" y="16002"/>
                    </a:cubicBezTo>
                    <a:cubicBezTo>
                      <a:pt x="498634" y="16383"/>
                      <a:pt x="531781" y="22670"/>
                      <a:pt x="561975" y="35433"/>
                    </a:cubicBezTo>
                    <a:cubicBezTo>
                      <a:pt x="562070" y="35528"/>
                      <a:pt x="562261" y="35624"/>
                      <a:pt x="562451" y="35719"/>
                    </a:cubicBezTo>
                    <a:close/>
                    <a:moveTo>
                      <a:pt x="341471" y="44101"/>
                    </a:moveTo>
                    <a:cubicBezTo>
                      <a:pt x="345376" y="42005"/>
                      <a:pt x="349377" y="40100"/>
                      <a:pt x="353378" y="38291"/>
                    </a:cubicBezTo>
                    <a:cubicBezTo>
                      <a:pt x="354140" y="37910"/>
                      <a:pt x="354711" y="37719"/>
                      <a:pt x="355378" y="37338"/>
                    </a:cubicBezTo>
                    <a:cubicBezTo>
                      <a:pt x="384334" y="24479"/>
                      <a:pt x="416147" y="17431"/>
                      <a:pt x="449580" y="16193"/>
                    </a:cubicBezTo>
                    <a:cubicBezTo>
                      <a:pt x="449580" y="16383"/>
                      <a:pt x="449675" y="16574"/>
                      <a:pt x="449675" y="16764"/>
                    </a:cubicBezTo>
                    <a:cubicBezTo>
                      <a:pt x="443770" y="43910"/>
                      <a:pt x="424720" y="111824"/>
                      <a:pt x="378905" y="126683"/>
                    </a:cubicBezTo>
                    <a:cubicBezTo>
                      <a:pt x="303276" y="151257"/>
                      <a:pt x="251555" y="186500"/>
                      <a:pt x="209931" y="214884"/>
                    </a:cubicBezTo>
                    <a:lnTo>
                      <a:pt x="197358" y="223456"/>
                    </a:lnTo>
                    <a:cubicBezTo>
                      <a:pt x="176784" y="237363"/>
                      <a:pt x="159925" y="250508"/>
                      <a:pt x="147923" y="260604"/>
                    </a:cubicBezTo>
                    <a:cubicBezTo>
                      <a:pt x="193262" y="132207"/>
                      <a:pt x="297561" y="66675"/>
                      <a:pt x="341471" y="44101"/>
                    </a:cubicBezTo>
                    <a:close/>
                    <a:moveTo>
                      <a:pt x="131350" y="335661"/>
                    </a:moveTo>
                    <a:cubicBezTo>
                      <a:pt x="139732" y="360521"/>
                      <a:pt x="161830" y="379000"/>
                      <a:pt x="188690" y="382143"/>
                    </a:cubicBezTo>
                    <a:cubicBezTo>
                      <a:pt x="195929" y="487966"/>
                      <a:pt x="263938" y="577310"/>
                      <a:pt x="357854" y="615601"/>
                    </a:cubicBezTo>
                    <a:lnTo>
                      <a:pt x="357854" y="671036"/>
                    </a:lnTo>
                    <a:lnTo>
                      <a:pt x="284893" y="671036"/>
                    </a:lnTo>
                    <a:cubicBezTo>
                      <a:pt x="258128" y="671036"/>
                      <a:pt x="232315" y="674846"/>
                      <a:pt x="207740" y="681704"/>
                    </a:cubicBezTo>
                    <a:cubicBezTo>
                      <a:pt x="186404" y="652272"/>
                      <a:pt x="108871" y="530352"/>
                      <a:pt x="131350" y="335661"/>
                    </a:cubicBezTo>
                    <a:close/>
                    <a:moveTo>
                      <a:pt x="890683" y="1001173"/>
                    </a:moveTo>
                    <a:lnTo>
                      <a:pt x="890397" y="1001173"/>
                    </a:lnTo>
                    <a:lnTo>
                      <a:pt x="17145" y="1001173"/>
                    </a:lnTo>
                    <a:lnTo>
                      <a:pt x="17145" y="955929"/>
                    </a:lnTo>
                    <a:cubicBezTo>
                      <a:pt x="17145" y="808196"/>
                      <a:pt x="137255" y="688086"/>
                      <a:pt x="284988" y="688086"/>
                    </a:cubicBezTo>
                    <a:lnTo>
                      <a:pt x="358807" y="688086"/>
                    </a:lnTo>
                    <a:cubicBezTo>
                      <a:pt x="360331" y="700754"/>
                      <a:pt x="364236" y="712661"/>
                      <a:pt x="369856" y="723519"/>
                    </a:cubicBezTo>
                    <a:cubicBezTo>
                      <a:pt x="370046" y="723805"/>
                      <a:pt x="370142" y="724090"/>
                      <a:pt x="370332" y="724376"/>
                    </a:cubicBezTo>
                    <a:cubicBezTo>
                      <a:pt x="370999" y="725710"/>
                      <a:pt x="371856" y="727043"/>
                      <a:pt x="372618" y="728282"/>
                    </a:cubicBezTo>
                    <a:cubicBezTo>
                      <a:pt x="373571" y="729806"/>
                      <a:pt x="374523" y="731425"/>
                      <a:pt x="375475" y="732949"/>
                    </a:cubicBezTo>
                    <a:cubicBezTo>
                      <a:pt x="376047" y="733806"/>
                      <a:pt x="376714" y="734568"/>
                      <a:pt x="377285" y="735425"/>
                    </a:cubicBezTo>
                    <a:cubicBezTo>
                      <a:pt x="378619" y="737330"/>
                      <a:pt x="380048" y="739235"/>
                      <a:pt x="381476" y="740950"/>
                    </a:cubicBezTo>
                    <a:cubicBezTo>
                      <a:pt x="381953" y="741521"/>
                      <a:pt x="382524" y="742188"/>
                      <a:pt x="383000" y="742760"/>
                    </a:cubicBezTo>
                    <a:cubicBezTo>
                      <a:pt x="384620" y="744760"/>
                      <a:pt x="386334" y="746570"/>
                      <a:pt x="388144" y="748379"/>
                    </a:cubicBezTo>
                    <a:cubicBezTo>
                      <a:pt x="388620" y="748856"/>
                      <a:pt x="389096" y="749332"/>
                      <a:pt x="389573" y="749808"/>
                    </a:cubicBezTo>
                    <a:cubicBezTo>
                      <a:pt x="391478" y="751618"/>
                      <a:pt x="393383" y="753428"/>
                      <a:pt x="395383" y="755142"/>
                    </a:cubicBezTo>
                    <a:cubicBezTo>
                      <a:pt x="395859" y="755523"/>
                      <a:pt x="396431" y="755999"/>
                      <a:pt x="396907" y="756380"/>
                    </a:cubicBezTo>
                    <a:cubicBezTo>
                      <a:pt x="399002" y="758000"/>
                      <a:pt x="401098" y="759619"/>
                      <a:pt x="403289" y="761048"/>
                    </a:cubicBezTo>
                    <a:cubicBezTo>
                      <a:pt x="403860" y="761429"/>
                      <a:pt x="404432" y="761810"/>
                      <a:pt x="405003" y="762190"/>
                    </a:cubicBezTo>
                    <a:cubicBezTo>
                      <a:pt x="407099" y="763619"/>
                      <a:pt x="409385" y="764953"/>
                      <a:pt x="411671" y="766191"/>
                    </a:cubicBezTo>
                    <a:cubicBezTo>
                      <a:pt x="412337" y="766572"/>
                      <a:pt x="412909" y="766953"/>
                      <a:pt x="413671" y="767334"/>
                    </a:cubicBezTo>
                    <a:cubicBezTo>
                      <a:pt x="415862" y="768572"/>
                      <a:pt x="418148" y="769525"/>
                      <a:pt x="420434" y="770573"/>
                    </a:cubicBezTo>
                    <a:cubicBezTo>
                      <a:pt x="421196" y="770954"/>
                      <a:pt x="421958" y="771239"/>
                      <a:pt x="422720" y="771620"/>
                    </a:cubicBezTo>
                    <a:cubicBezTo>
                      <a:pt x="424910" y="772573"/>
                      <a:pt x="427292" y="773335"/>
                      <a:pt x="429578" y="774097"/>
                    </a:cubicBezTo>
                    <a:cubicBezTo>
                      <a:pt x="430435" y="774383"/>
                      <a:pt x="431292" y="774668"/>
                      <a:pt x="432245" y="774954"/>
                    </a:cubicBezTo>
                    <a:cubicBezTo>
                      <a:pt x="434531" y="775621"/>
                      <a:pt x="436912" y="776192"/>
                      <a:pt x="439198" y="776764"/>
                    </a:cubicBezTo>
                    <a:cubicBezTo>
                      <a:pt x="440150" y="777050"/>
                      <a:pt x="441103" y="777240"/>
                      <a:pt x="442150" y="777431"/>
                    </a:cubicBezTo>
                    <a:cubicBezTo>
                      <a:pt x="444532" y="777907"/>
                      <a:pt x="447008" y="778193"/>
                      <a:pt x="449485" y="778574"/>
                    </a:cubicBezTo>
                    <a:cubicBezTo>
                      <a:pt x="450437" y="778669"/>
                      <a:pt x="451390" y="778859"/>
                      <a:pt x="452342" y="778955"/>
                    </a:cubicBezTo>
                    <a:cubicBezTo>
                      <a:pt x="455771" y="779336"/>
                      <a:pt x="459200" y="779431"/>
                      <a:pt x="462725" y="779431"/>
                    </a:cubicBezTo>
                    <a:cubicBezTo>
                      <a:pt x="466249" y="779431"/>
                      <a:pt x="469678" y="779240"/>
                      <a:pt x="473107" y="778955"/>
                    </a:cubicBezTo>
                    <a:cubicBezTo>
                      <a:pt x="474059" y="778859"/>
                      <a:pt x="475012" y="778669"/>
                      <a:pt x="475964" y="778574"/>
                    </a:cubicBezTo>
                    <a:cubicBezTo>
                      <a:pt x="478441" y="778193"/>
                      <a:pt x="480822" y="777907"/>
                      <a:pt x="483299" y="777431"/>
                    </a:cubicBezTo>
                    <a:cubicBezTo>
                      <a:pt x="484251" y="777240"/>
                      <a:pt x="485204" y="777050"/>
                      <a:pt x="486251" y="776764"/>
                    </a:cubicBezTo>
                    <a:cubicBezTo>
                      <a:pt x="488537" y="776288"/>
                      <a:pt x="490919" y="775621"/>
                      <a:pt x="493205" y="774954"/>
                    </a:cubicBezTo>
                    <a:cubicBezTo>
                      <a:pt x="494062" y="774668"/>
                      <a:pt x="494919" y="774383"/>
                      <a:pt x="495872" y="774097"/>
                    </a:cubicBezTo>
                    <a:cubicBezTo>
                      <a:pt x="498158" y="773335"/>
                      <a:pt x="500539" y="772478"/>
                      <a:pt x="502730" y="771620"/>
                    </a:cubicBezTo>
                    <a:cubicBezTo>
                      <a:pt x="503492" y="771239"/>
                      <a:pt x="504254" y="770954"/>
                      <a:pt x="505016" y="770573"/>
                    </a:cubicBezTo>
                    <a:cubicBezTo>
                      <a:pt x="507301" y="769525"/>
                      <a:pt x="509683" y="768477"/>
                      <a:pt x="511778" y="767334"/>
                    </a:cubicBezTo>
                    <a:cubicBezTo>
                      <a:pt x="512445" y="766953"/>
                      <a:pt x="513017" y="766667"/>
                      <a:pt x="513779" y="766191"/>
                    </a:cubicBezTo>
                    <a:cubicBezTo>
                      <a:pt x="516065" y="764953"/>
                      <a:pt x="518255" y="763524"/>
                      <a:pt x="520446" y="762190"/>
                    </a:cubicBezTo>
                    <a:cubicBezTo>
                      <a:pt x="521018" y="761810"/>
                      <a:pt x="521589" y="761429"/>
                      <a:pt x="522161" y="761048"/>
                    </a:cubicBezTo>
                    <a:cubicBezTo>
                      <a:pt x="524256" y="759524"/>
                      <a:pt x="526447" y="758000"/>
                      <a:pt x="528542" y="756380"/>
                    </a:cubicBezTo>
                    <a:cubicBezTo>
                      <a:pt x="529019" y="755999"/>
                      <a:pt x="529590" y="755618"/>
                      <a:pt x="530066" y="755142"/>
                    </a:cubicBezTo>
                    <a:cubicBezTo>
                      <a:pt x="532162" y="753428"/>
                      <a:pt x="533972" y="751713"/>
                      <a:pt x="535877" y="749808"/>
                    </a:cubicBezTo>
                    <a:cubicBezTo>
                      <a:pt x="536353" y="749332"/>
                      <a:pt x="536829" y="748856"/>
                      <a:pt x="537305" y="748379"/>
                    </a:cubicBezTo>
                    <a:cubicBezTo>
                      <a:pt x="539115" y="746570"/>
                      <a:pt x="540830" y="744665"/>
                      <a:pt x="542449" y="742760"/>
                    </a:cubicBezTo>
                    <a:cubicBezTo>
                      <a:pt x="542925" y="742188"/>
                      <a:pt x="543497" y="741521"/>
                      <a:pt x="543973" y="740950"/>
                    </a:cubicBezTo>
                    <a:cubicBezTo>
                      <a:pt x="545402" y="739140"/>
                      <a:pt x="546830" y="737235"/>
                      <a:pt x="548164" y="735425"/>
                    </a:cubicBezTo>
                    <a:cubicBezTo>
                      <a:pt x="548735" y="734568"/>
                      <a:pt x="549402" y="733806"/>
                      <a:pt x="549974" y="732949"/>
                    </a:cubicBezTo>
                    <a:cubicBezTo>
                      <a:pt x="551021" y="731425"/>
                      <a:pt x="551879" y="729901"/>
                      <a:pt x="552831" y="728282"/>
                    </a:cubicBezTo>
                    <a:cubicBezTo>
                      <a:pt x="553593" y="727043"/>
                      <a:pt x="554450" y="725710"/>
                      <a:pt x="555117" y="724376"/>
                    </a:cubicBezTo>
                    <a:cubicBezTo>
                      <a:pt x="555308" y="724090"/>
                      <a:pt x="555403" y="723805"/>
                      <a:pt x="555498" y="723519"/>
                    </a:cubicBezTo>
                    <a:cubicBezTo>
                      <a:pt x="561118" y="712661"/>
                      <a:pt x="565023" y="700754"/>
                      <a:pt x="566547" y="688086"/>
                    </a:cubicBezTo>
                    <a:lnTo>
                      <a:pt x="622935" y="688086"/>
                    </a:lnTo>
                    <a:cubicBezTo>
                      <a:pt x="770668" y="688086"/>
                      <a:pt x="890778" y="808196"/>
                      <a:pt x="890778" y="955929"/>
                    </a:cubicBezTo>
                    <a:lnTo>
                      <a:pt x="890778" y="1001173"/>
                    </a:lnTo>
                    <a:close/>
                  </a:path>
                </a:pathLst>
              </a:custGeom>
              <a:grpFill/>
              <a:ln w="635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3" name="Freihandform: Form 92">
                <a:extLst>
                  <a:ext uri="{FF2B5EF4-FFF2-40B4-BE49-F238E27FC236}">
                    <a16:creationId xmlns:a16="http://schemas.microsoft.com/office/drawing/2014/main" id="{E3A70AFB-E6D3-496A-A40B-21A7CF6301AF}"/>
                  </a:ext>
                </a:extLst>
              </p:cNvPr>
              <p:cNvSpPr/>
              <p:nvPr/>
            </p:nvSpPr>
            <p:spPr bwMode="gray">
              <a:xfrm>
                <a:off x="925913" y="2140459"/>
                <a:ext cx="9525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9525"/>
                </a:pathLst>
              </a:custGeom>
              <a:grpFill/>
              <a:ln w="635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4" name="Freihandform: Form 93">
                <a:extLst>
                  <a:ext uri="{FF2B5EF4-FFF2-40B4-BE49-F238E27FC236}">
                    <a16:creationId xmlns:a16="http://schemas.microsoft.com/office/drawing/2014/main" id="{6452EE2D-8A0F-4120-AB40-85E6979DE328}"/>
                  </a:ext>
                </a:extLst>
              </p:cNvPr>
              <p:cNvSpPr/>
              <p:nvPr/>
            </p:nvSpPr>
            <p:spPr bwMode="gray">
              <a:xfrm>
                <a:off x="925913" y="2140459"/>
                <a:ext cx="9525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9525"/>
                </a:pathLst>
              </a:custGeom>
              <a:grpFill/>
              <a:ln w="635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81" name="Gruppieren 80">
              <a:extLst>
                <a:ext uri="{FF2B5EF4-FFF2-40B4-BE49-F238E27FC236}">
                  <a16:creationId xmlns:a16="http://schemas.microsoft.com/office/drawing/2014/main" id="{43631615-418F-40EA-B5C1-C687337BC4AA}"/>
                </a:ext>
              </a:extLst>
            </p:cNvPr>
            <p:cNvGrpSpPr/>
            <p:nvPr/>
          </p:nvGrpSpPr>
          <p:grpSpPr bwMode="gray">
            <a:xfrm>
              <a:off x="6681036" y="2388059"/>
              <a:ext cx="483369" cy="293449"/>
              <a:chOff x="4920551" y="3679933"/>
              <a:chExt cx="483369" cy="293449"/>
            </a:xfrm>
          </p:grpSpPr>
          <p:sp>
            <p:nvSpPr>
              <p:cNvPr id="82" name="Freihandform: Form 81">
                <a:extLst>
                  <a:ext uri="{FF2B5EF4-FFF2-40B4-BE49-F238E27FC236}">
                    <a16:creationId xmlns:a16="http://schemas.microsoft.com/office/drawing/2014/main" id="{DEFD7DE6-EC8B-4B26-83FD-AA6096F506C9}"/>
                  </a:ext>
                </a:extLst>
              </p:cNvPr>
              <p:cNvSpPr/>
              <p:nvPr/>
            </p:nvSpPr>
            <p:spPr bwMode="gray">
              <a:xfrm>
                <a:off x="4920551" y="3680029"/>
                <a:ext cx="211684" cy="293353"/>
              </a:xfrm>
              <a:custGeom>
                <a:avLst/>
                <a:gdLst>
                  <a:gd name="connsiteX0" fmla="*/ 54578 w 209359"/>
                  <a:gd name="connsiteY0" fmla="*/ 152400 h 290131"/>
                  <a:gd name="connsiteX1" fmla="*/ 97250 w 209359"/>
                  <a:gd name="connsiteY1" fmla="*/ 91916 h 290131"/>
                  <a:gd name="connsiteX2" fmla="*/ 98393 w 209359"/>
                  <a:gd name="connsiteY2" fmla="*/ 83058 h 290131"/>
                  <a:gd name="connsiteX3" fmla="*/ 91631 w 209359"/>
                  <a:gd name="connsiteY3" fmla="*/ 77152 h 290131"/>
                  <a:gd name="connsiteX4" fmla="*/ 0 w 209359"/>
                  <a:gd name="connsiteY4" fmla="*/ 55721 h 290131"/>
                  <a:gd name="connsiteX5" fmla="*/ 67628 w 209359"/>
                  <a:gd name="connsiteY5" fmla="*/ 0 h 290131"/>
                  <a:gd name="connsiteX6" fmla="*/ 209360 w 209359"/>
                  <a:gd name="connsiteY6" fmla="*/ 290132 h 290131"/>
                  <a:gd name="connsiteX7" fmla="*/ 54578 w 209359"/>
                  <a:gd name="connsiteY7" fmla="*/ 152400 h 29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9359" h="290131">
                    <a:moveTo>
                      <a:pt x="54578" y="152400"/>
                    </a:moveTo>
                    <a:lnTo>
                      <a:pt x="97250" y="91916"/>
                    </a:lnTo>
                    <a:cubicBezTo>
                      <a:pt x="99060" y="89344"/>
                      <a:pt x="99536" y="86011"/>
                      <a:pt x="98393" y="83058"/>
                    </a:cubicBezTo>
                    <a:cubicBezTo>
                      <a:pt x="97250" y="80105"/>
                      <a:pt x="94774" y="77915"/>
                      <a:pt x="91631" y="77152"/>
                    </a:cubicBezTo>
                    <a:lnTo>
                      <a:pt x="0" y="55721"/>
                    </a:lnTo>
                    <a:lnTo>
                      <a:pt x="67628" y="0"/>
                    </a:lnTo>
                    <a:lnTo>
                      <a:pt x="209360" y="290132"/>
                    </a:lnTo>
                    <a:lnTo>
                      <a:pt x="54578" y="152400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3" name="Freihandform: Form 82">
                <a:extLst>
                  <a:ext uri="{FF2B5EF4-FFF2-40B4-BE49-F238E27FC236}">
                    <a16:creationId xmlns:a16="http://schemas.microsoft.com/office/drawing/2014/main" id="{09A34230-A304-4B9A-AA76-40C0DFF29F84}"/>
                  </a:ext>
                </a:extLst>
              </p:cNvPr>
              <p:cNvSpPr/>
              <p:nvPr/>
            </p:nvSpPr>
            <p:spPr bwMode="gray">
              <a:xfrm>
                <a:off x="5192236" y="3679933"/>
                <a:ext cx="211684" cy="293353"/>
              </a:xfrm>
              <a:custGeom>
                <a:avLst/>
                <a:gdLst>
                  <a:gd name="connsiteX0" fmla="*/ 141732 w 209359"/>
                  <a:gd name="connsiteY0" fmla="*/ 0 h 290131"/>
                  <a:gd name="connsiteX1" fmla="*/ 209360 w 209359"/>
                  <a:gd name="connsiteY1" fmla="*/ 55721 h 290131"/>
                  <a:gd name="connsiteX2" fmla="*/ 117729 w 209359"/>
                  <a:gd name="connsiteY2" fmla="*/ 77152 h 290131"/>
                  <a:gd name="connsiteX3" fmla="*/ 110966 w 209359"/>
                  <a:gd name="connsiteY3" fmla="*/ 83058 h 290131"/>
                  <a:gd name="connsiteX4" fmla="*/ 112109 w 209359"/>
                  <a:gd name="connsiteY4" fmla="*/ 91916 h 290131"/>
                  <a:gd name="connsiteX5" fmla="*/ 154781 w 209359"/>
                  <a:gd name="connsiteY5" fmla="*/ 152400 h 290131"/>
                  <a:gd name="connsiteX6" fmla="*/ 0 w 209359"/>
                  <a:gd name="connsiteY6" fmla="*/ 290132 h 290131"/>
                  <a:gd name="connsiteX7" fmla="*/ 141732 w 209359"/>
                  <a:gd name="connsiteY7" fmla="*/ 0 h 29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9359" h="290131">
                    <a:moveTo>
                      <a:pt x="141732" y="0"/>
                    </a:moveTo>
                    <a:lnTo>
                      <a:pt x="209360" y="55721"/>
                    </a:lnTo>
                    <a:lnTo>
                      <a:pt x="117729" y="77152"/>
                    </a:lnTo>
                    <a:cubicBezTo>
                      <a:pt x="114681" y="77915"/>
                      <a:pt x="112109" y="80105"/>
                      <a:pt x="110966" y="83058"/>
                    </a:cubicBezTo>
                    <a:cubicBezTo>
                      <a:pt x="109823" y="86011"/>
                      <a:pt x="110300" y="89344"/>
                      <a:pt x="112109" y="91916"/>
                    </a:cubicBezTo>
                    <a:lnTo>
                      <a:pt x="154781" y="152400"/>
                    </a:lnTo>
                    <a:lnTo>
                      <a:pt x="0" y="290132"/>
                    </a:lnTo>
                    <a:lnTo>
                      <a:pt x="141732" y="0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779974A4-FA9F-4537-91C9-0F64C490F4B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633302" y="1509573"/>
            <a:ext cx="1006248" cy="1130400"/>
            <a:chOff x="8878253" y="1607493"/>
            <a:chExt cx="1006248" cy="1130400"/>
          </a:xfrm>
        </p:grpSpPr>
        <p:sp>
          <p:nvSpPr>
            <p:cNvPr id="118" name="Grafik 2">
              <a:extLst>
                <a:ext uri="{FF2B5EF4-FFF2-40B4-BE49-F238E27FC236}">
                  <a16:creationId xmlns:a16="http://schemas.microsoft.com/office/drawing/2014/main" id="{41F9A656-A6F2-40B3-96B1-5A24F0D5D542}"/>
                </a:ext>
              </a:extLst>
            </p:cNvPr>
            <p:cNvSpPr/>
            <p:nvPr/>
          </p:nvSpPr>
          <p:spPr bwMode="gray">
            <a:xfrm>
              <a:off x="8887752" y="1616992"/>
              <a:ext cx="987249" cy="1111401"/>
            </a:xfrm>
            <a:custGeom>
              <a:avLst/>
              <a:gdLst>
                <a:gd name="connsiteX0" fmla="*/ 682657 w 989933"/>
                <a:gd name="connsiteY0" fmla="*/ 747332 h 1114425"/>
                <a:gd name="connsiteX1" fmla="*/ 611600 w 989933"/>
                <a:gd name="connsiteY1" fmla="*/ 747332 h 1114425"/>
                <a:gd name="connsiteX2" fmla="*/ 611886 w 989933"/>
                <a:gd name="connsiteY2" fmla="*/ 742474 h 1114425"/>
                <a:gd name="connsiteX3" fmla="*/ 611886 w 989933"/>
                <a:gd name="connsiteY3" fmla="*/ 668750 h 1114425"/>
                <a:gd name="connsiteX4" fmla="*/ 798671 w 989933"/>
                <a:gd name="connsiteY4" fmla="*/ 395478 h 1114425"/>
                <a:gd name="connsiteX5" fmla="*/ 798671 w 989933"/>
                <a:gd name="connsiteY5" fmla="*/ 293561 h 1114425"/>
                <a:gd name="connsiteX6" fmla="*/ 505111 w 989933"/>
                <a:gd name="connsiteY6" fmla="*/ 0 h 1114425"/>
                <a:gd name="connsiteX7" fmla="*/ 505111 w 989933"/>
                <a:gd name="connsiteY7" fmla="*/ 0 h 1114425"/>
                <a:gd name="connsiteX8" fmla="*/ 211550 w 989933"/>
                <a:gd name="connsiteY8" fmla="*/ 293561 h 1114425"/>
                <a:gd name="connsiteX9" fmla="*/ 211550 w 989933"/>
                <a:gd name="connsiteY9" fmla="*/ 395478 h 1114425"/>
                <a:gd name="connsiteX10" fmla="*/ 398336 w 989933"/>
                <a:gd name="connsiteY10" fmla="*/ 668750 h 1114425"/>
                <a:gd name="connsiteX11" fmla="*/ 398336 w 989933"/>
                <a:gd name="connsiteY11" fmla="*/ 669608 h 1114425"/>
                <a:gd name="connsiteX12" fmla="*/ 398336 w 989933"/>
                <a:gd name="connsiteY12" fmla="*/ 719900 h 1114425"/>
                <a:gd name="connsiteX13" fmla="*/ 398336 w 989933"/>
                <a:gd name="connsiteY13" fmla="*/ 742474 h 1114425"/>
                <a:gd name="connsiteX14" fmla="*/ 398336 w 989933"/>
                <a:gd name="connsiteY14" fmla="*/ 747332 h 1114425"/>
                <a:gd name="connsiteX15" fmla="*/ 398145 w 989933"/>
                <a:gd name="connsiteY15" fmla="*/ 747332 h 1114425"/>
                <a:gd name="connsiteX16" fmla="*/ 341757 w 989933"/>
                <a:gd name="connsiteY16" fmla="*/ 747332 h 1114425"/>
                <a:gd name="connsiteX17" fmla="*/ 307276 w 989933"/>
                <a:gd name="connsiteY17" fmla="*/ 747332 h 1114425"/>
                <a:gd name="connsiteX18" fmla="*/ 0 w 989933"/>
                <a:gd name="connsiteY18" fmla="*/ 1054608 h 1114425"/>
                <a:gd name="connsiteX19" fmla="*/ 0 w 989933"/>
                <a:gd name="connsiteY19" fmla="*/ 1114425 h 1114425"/>
                <a:gd name="connsiteX20" fmla="*/ 989933 w 989933"/>
                <a:gd name="connsiteY20" fmla="*/ 1114425 h 1114425"/>
                <a:gd name="connsiteX21" fmla="*/ 989933 w 989933"/>
                <a:gd name="connsiteY21" fmla="*/ 1054608 h 1114425"/>
                <a:gd name="connsiteX22" fmla="*/ 682657 w 989933"/>
                <a:gd name="connsiteY22" fmla="*/ 747332 h 1114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89933" h="1114425">
                  <a:moveTo>
                    <a:pt x="682657" y="747332"/>
                  </a:moveTo>
                  <a:lnTo>
                    <a:pt x="611600" y="747332"/>
                  </a:lnTo>
                  <a:cubicBezTo>
                    <a:pt x="611696" y="745712"/>
                    <a:pt x="611886" y="744093"/>
                    <a:pt x="611886" y="742474"/>
                  </a:cubicBezTo>
                  <a:lnTo>
                    <a:pt x="611886" y="668750"/>
                  </a:lnTo>
                  <a:cubicBezTo>
                    <a:pt x="720947" y="625793"/>
                    <a:pt x="798671" y="519303"/>
                    <a:pt x="798671" y="395478"/>
                  </a:cubicBezTo>
                  <a:lnTo>
                    <a:pt x="798671" y="293561"/>
                  </a:lnTo>
                  <a:cubicBezTo>
                    <a:pt x="798671" y="132112"/>
                    <a:pt x="666560" y="0"/>
                    <a:pt x="505111" y="0"/>
                  </a:cubicBezTo>
                  <a:lnTo>
                    <a:pt x="505111" y="0"/>
                  </a:lnTo>
                  <a:cubicBezTo>
                    <a:pt x="343662" y="0"/>
                    <a:pt x="211550" y="132112"/>
                    <a:pt x="211550" y="293561"/>
                  </a:cubicBezTo>
                  <a:lnTo>
                    <a:pt x="211550" y="395478"/>
                  </a:lnTo>
                  <a:cubicBezTo>
                    <a:pt x="211550" y="519303"/>
                    <a:pt x="289274" y="625793"/>
                    <a:pt x="398336" y="668750"/>
                  </a:cubicBezTo>
                  <a:lnTo>
                    <a:pt x="398336" y="669608"/>
                  </a:lnTo>
                  <a:lnTo>
                    <a:pt x="398336" y="719900"/>
                  </a:lnTo>
                  <a:lnTo>
                    <a:pt x="398336" y="742474"/>
                  </a:lnTo>
                  <a:cubicBezTo>
                    <a:pt x="398336" y="744188"/>
                    <a:pt x="398336" y="745712"/>
                    <a:pt x="398336" y="747332"/>
                  </a:cubicBezTo>
                  <a:lnTo>
                    <a:pt x="398145" y="747332"/>
                  </a:lnTo>
                  <a:lnTo>
                    <a:pt x="341757" y="747332"/>
                  </a:lnTo>
                  <a:lnTo>
                    <a:pt x="307276" y="747332"/>
                  </a:lnTo>
                  <a:cubicBezTo>
                    <a:pt x="138303" y="747332"/>
                    <a:pt x="0" y="885635"/>
                    <a:pt x="0" y="1054608"/>
                  </a:cubicBezTo>
                  <a:lnTo>
                    <a:pt x="0" y="1114425"/>
                  </a:lnTo>
                  <a:lnTo>
                    <a:pt x="989933" y="1114425"/>
                  </a:lnTo>
                  <a:lnTo>
                    <a:pt x="989933" y="1054608"/>
                  </a:lnTo>
                  <a:cubicBezTo>
                    <a:pt x="989933" y="885635"/>
                    <a:pt x="851726" y="747332"/>
                    <a:pt x="682657" y="747332"/>
                  </a:cubicBezTo>
                  <a:close/>
                </a:path>
              </a:pathLst>
            </a:custGeom>
            <a:noFill/>
            <a:ln w="3175" cap="flat">
              <a:solidFill>
                <a:schemeClr val="bg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19" name="Freihandform: Form 118">
              <a:extLst>
                <a:ext uri="{FF2B5EF4-FFF2-40B4-BE49-F238E27FC236}">
                  <a16:creationId xmlns:a16="http://schemas.microsoft.com/office/drawing/2014/main" id="{CE01161C-1E23-44D9-82AD-98CDEC0CA21C}"/>
                </a:ext>
              </a:extLst>
            </p:cNvPr>
            <p:cNvSpPr/>
            <p:nvPr/>
          </p:nvSpPr>
          <p:spPr bwMode="gray">
            <a:xfrm>
              <a:off x="8878253" y="1607493"/>
              <a:ext cx="1006248" cy="1130400"/>
            </a:xfrm>
            <a:custGeom>
              <a:avLst/>
              <a:gdLst>
                <a:gd name="connsiteX0" fmla="*/ 692182 w 1008983"/>
                <a:gd name="connsiteY0" fmla="*/ 747332 h 1133475"/>
                <a:gd name="connsiteX1" fmla="*/ 630460 w 1008983"/>
                <a:gd name="connsiteY1" fmla="*/ 747332 h 1133475"/>
                <a:gd name="connsiteX2" fmla="*/ 630460 w 1008983"/>
                <a:gd name="connsiteY2" fmla="*/ 684086 h 1133475"/>
                <a:gd name="connsiteX3" fmla="*/ 814388 w 1008983"/>
                <a:gd name="connsiteY3" fmla="*/ 426149 h 1133475"/>
                <a:gd name="connsiteX4" fmla="*/ 882206 w 1008983"/>
                <a:gd name="connsiteY4" fmla="*/ 350139 h 1133475"/>
                <a:gd name="connsiteX5" fmla="*/ 813816 w 1008983"/>
                <a:gd name="connsiteY5" fmla="*/ 274034 h 1133475"/>
                <a:gd name="connsiteX6" fmla="*/ 512064 w 1008983"/>
                <a:gd name="connsiteY6" fmla="*/ 0 h 1133475"/>
                <a:gd name="connsiteX7" fmla="*/ 210407 w 1008983"/>
                <a:gd name="connsiteY7" fmla="*/ 274034 h 1133475"/>
                <a:gd name="connsiteX8" fmla="*/ 142018 w 1008983"/>
                <a:gd name="connsiteY8" fmla="*/ 350139 h 1133475"/>
                <a:gd name="connsiteX9" fmla="*/ 209836 w 1008983"/>
                <a:gd name="connsiteY9" fmla="*/ 426149 h 1133475"/>
                <a:gd name="connsiteX10" fmla="*/ 397955 w 1008983"/>
                <a:gd name="connsiteY10" fmla="*/ 685705 h 1133475"/>
                <a:gd name="connsiteX11" fmla="*/ 397955 w 1008983"/>
                <a:gd name="connsiteY11" fmla="*/ 747332 h 1133475"/>
                <a:gd name="connsiteX12" fmla="*/ 316801 w 1008983"/>
                <a:gd name="connsiteY12" fmla="*/ 747332 h 1133475"/>
                <a:gd name="connsiteX13" fmla="*/ 0 w 1008983"/>
                <a:gd name="connsiteY13" fmla="*/ 1064133 h 1133475"/>
                <a:gd name="connsiteX14" fmla="*/ 0 w 1008983"/>
                <a:gd name="connsiteY14" fmla="*/ 1133475 h 1133475"/>
                <a:gd name="connsiteX15" fmla="*/ 1008983 w 1008983"/>
                <a:gd name="connsiteY15" fmla="*/ 1133475 h 1133475"/>
                <a:gd name="connsiteX16" fmla="*/ 1008983 w 1008983"/>
                <a:gd name="connsiteY16" fmla="*/ 1064133 h 1133475"/>
                <a:gd name="connsiteX17" fmla="*/ 692182 w 1008983"/>
                <a:gd name="connsiteY17" fmla="*/ 747332 h 1133475"/>
                <a:gd name="connsiteX18" fmla="*/ 815245 w 1008983"/>
                <a:gd name="connsiteY18" fmla="*/ 405003 h 1133475"/>
                <a:gd name="connsiteX19" fmla="*/ 815245 w 1008983"/>
                <a:gd name="connsiteY19" fmla="*/ 303086 h 1133475"/>
                <a:gd name="connsiteX20" fmla="*/ 815245 w 1008983"/>
                <a:gd name="connsiteY20" fmla="*/ 293465 h 1133475"/>
                <a:gd name="connsiteX21" fmla="*/ 863251 w 1008983"/>
                <a:gd name="connsiteY21" fmla="*/ 350139 h 1133475"/>
                <a:gd name="connsiteX22" fmla="*/ 815245 w 1008983"/>
                <a:gd name="connsiteY22" fmla="*/ 406813 h 1133475"/>
                <a:gd name="connsiteX23" fmla="*/ 815245 w 1008983"/>
                <a:gd name="connsiteY23" fmla="*/ 405003 h 1133475"/>
                <a:gd name="connsiteX24" fmla="*/ 208979 w 1008983"/>
                <a:gd name="connsiteY24" fmla="*/ 303086 h 1133475"/>
                <a:gd name="connsiteX25" fmla="*/ 208979 w 1008983"/>
                <a:gd name="connsiteY25" fmla="*/ 405003 h 1133475"/>
                <a:gd name="connsiteX26" fmla="*/ 208979 w 1008983"/>
                <a:gd name="connsiteY26" fmla="*/ 406813 h 1133475"/>
                <a:gd name="connsiteX27" fmla="*/ 160973 w 1008983"/>
                <a:gd name="connsiteY27" fmla="*/ 350139 h 1133475"/>
                <a:gd name="connsiteX28" fmla="*/ 208979 w 1008983"/>
                <a:gd name="connsiteY28" fmla="*/ 293465 h 1133475"/>
                <a:gd name="connsiteX29" fmla="*/ 208979 w 1008983"/>
                <a:gd name="connsiteY29" fmla="*/ 303086 h 1133475"/>
                <a:gd name="connsiteX30" fmla="*/ 228029 w 1008983"/>
                <a:gd name="connsiteY30" fmla="*/ 405003 h 1133475"/>
                <a:gd name="connsiteX31" fmla="*/ 228029 w 1008983"/>
                <a:gd name="connsiteY31" fmla="*/ 303086 h 1133475"/>
                <a:gd name="connsiteX32" fmla="*/ 512064 w 1008983"/>
                <a:gd name="connsiteY32" fmla="*/ 19050 h 1133475"/>
                <a:gd name="connsiteX33" fmla="*/ 796100 w 1008983"/>
                <a:gd name="connsiteY33" fmla="*/ 303086 h 1133475"/>
                <a:gd name="connsiteX34" fmla="*/ 796100 w 1008983"/>
                <a:gd name="connsiteY34" fmla="*/ 405003 h 1133475"/>
                <a:gd name="connsiteX35" fmla="*/ 625697 w 1008983"/>
                <a:gd name="connsiteY35" fmla="*/ 665226 h 1133475"/>
                <a:gd name="connsiteX36" fmla="*/ 617411 w 1008983"/>
                <a:gd name="connsiteY36" fmla="*/ 668560 h 1133475"/>
                <a:gd name="connsiteX37" fmla="*/ 410909 w 1008983"/>
                <a:gd name="connsiteY37" fmla="*/ 670179 h 1133475"/>
                <a:gd name="connsiteX38" fmla="*/ 401384 w 1008983"/>
                <a:gd name="connsiteY38" fmla="*/ 666464 h 1133475"/>
                <a:gd name="connsiteX39" fmla="*/ 228029 w 1008983"/>
                <a:gd name="connsiteY39" fmla="*/ 405003 h 1133475"/>
                <a:gd name="connsiteX40" fmla="*/ 611410 w 1008983"/>
                <a:gd name="connsiteY40" fmla="*/ 691325 h 1133475"/>
                <a:gd name="connsiteX41" fmla="*/ 611410 w 1008983"/>
                <a:gd name="connsiteY41" fmla="*/ 751237 h 1133475"/>
                <a:gd name="connsiteX42" fmla="*/ 611219 w 1008983"/>
                <a:gd name="connsiteY42" fmla="*/ 756476 h 1133475"/>
                <a:gd name="connsiteX43" fmla="*/ 608457 w 1008983"/>
                <a:gd name="connsiteY43" fmla="*/ 775430 h 1133475"/>
                <a:gd name="connsiteX44" fmla="*/ 608457 w 1008983"/>
                <a:gd name="connsiteY44" fmla="*/ 775430 h 1133475"/>
                <a:gd name="connsiteX45" fmla="*/ 605885 w 1008983"/>
                <a:gd name="connsiteY45" fmla="*/ 784003 h 1133475"/>
                <a:gd name="connsiteX46" fmla="*/ 605504 w 1008983"/>
                <a:gd name="connsiteY46" fmla="*/ 784955 h 1133475"/>
                <a:gd name="connsiteX47" fmla="*/ 602552 w 1008983"/>
                <a:gd name="connsiteY47" fmla="*/ 792194 h 1133475"/>
                <a:gd name="connsiteX48" fmla="*/ 601504 w 1008983"/>
                <a:gd name="connsiteY48" fmla="*/ 794290 h 1133475"/>
                <a:gd name="connsiteX49" fmla="*/ 598551 w 1008983"/>
                <a:gd name="connsiteY49" fmla="*/ 800005 h 1133475"/>
                <a:gd name="connsiteX50" fmla="*/ 596551 w 1008983"/>
                <a:gd name="connsiteY50" fmla="*/ 803243 h 1133475"/>
                <a:gd name="connsiteX51" fmla="*/ 593789 w 1008983"/>
                <a:gd name="connsiteY51" fmla="*/ 807434 h 1133475"/>
                <a:gd name="connsiteX52" fmla="*/ 590741 w 1008983"/>
                <a:gd name="connsiteY52" fmla="*/ 811530 h 1133475"/>
                <a:gd name="connsiteX53" fmla="*/ 588455 w 1008983"/>
                <a:gd name="connsiteY53" fmla="*/ 814483 h 1133475"/>
                <a:gd name="connsiteX54" fmla="*/ 584168 w 1008983"/>
                <a:gd name="connsiteY54" fmla="*/ 819150 h 1133475"/>
                <a:gd name="connsiteX55" fmla="*/ 582359 w 1008983"/>
                <a:gd name="connsiteY55" fmla="*/ 821055 h 1133475"/>
                <a:gd name="connsiteX56" fmla="*/ 577025 w 1008983"/>
                <a:gd name="connsiteY56" fmla="*/ 825913 h 1133475"/>
                <a:gd name="connsiteX57" fmla="*/ 575691 w 1008983"/>
                <a:gd name="connsiteY57" fmla="*/ 827151 h 1133475"/>
                <a:gd name="connsiteX58" fmla="*/ 569405 w 1008983"/>
                <a:gd name="connsiteY58" fmla="*/ 831913 h 1133475"/>
                <a:gd name="connsiteX59" fmla="*/ 568357 w 1008983"/>
                <a:gd name="connsiteY59" fmla="*/ 832676 h 1133475"/>
                <a:gd name="connsiteX60" fmla="*/ 561308 w 1008983"/>
                <a:gd name="connsiteY60" fmla="*/ 836962 h 1133475"/>
                <a:gd name="connsiteX61" fmla="*/ 560356 w 1008983"/>
                <a:gd name="connsiteY61" fmla="*/ 837533 h 1133475"/>
                <a:gd name="connsiteX62" fmla="*/ 552926 w 1008983"/>
                <a:gd name="connsiteY62" fmla="*/ 841058 h 1133475"/>
                <a:gd name="connsiteX63" fmla="*/ 551879 w 1008983"/>
                <a:gd name="connsiteY63" fmla="*/ 841534 h 1133475"/>
                <a:gd name="connsiteX64" fmla="*/ 544354 w 1008983"/>
                <a:gd name="connsiteY64" fmla="*/ 844296 h 1133475"/>
                <a:gd name="connsiteX65" fmla="*/ 542925 w 1008983"/>
                <a:gd name="connsiteY65" fmla="*/ 844772 h 1133475"/>
                <a:gd name="connsiteX66" fmla="*/ 535496 w 1008983"/>
                <a:gd name="connsiteY66" fmla="*/ 846677 h 1133475"/>
                <a:gd name="connsiteX67" fmla="*/ 533686 w 1008983"/>
                <a:gd name="connsiteY67" fmla="*/ 847154 h 1133475"/>
                <a:gd name="connsiteX68" fmla="*/ 526161 w 1008983"/>
                <a:gd name="connsiteY68" fmla="*/ 848297 h 1133475"/>
                <a:gd name="connsiteX69" fmla="*/ 524066 w 1008983"/>
                <a:gd name="connsiteY69" fmla="*/ 848582 h 1133475"/>
                <a:gd name="connsiteX70" fmla="*/ 514255 w 1008983"/>
                <a:gd name="connsiteY70" fmla="*/ 849059 h 1133475"/>
                <a:gd name="connsiteX71" fmla="*/ 504444 w 1008983"/>
                <a:gd name="connsiteY71" fmla="*/ 848582 h 1133475"/>
                <a:gd name="connsiteX72" fmla="*/ 502349 w 1008983"/>
                <a:gd name="connsiteY72" fmla="*/ 848297 h 1133475"/>
                <a:gd name="connsiteX73" fmla="*/ 494824 w 1008983"/>
                <a:gd name="connsiteY73" fmla="*/ 847154 h 1133475"/>
                <a:gd name="connsiteX74" fmla="*/ 493014 w 1008983"/>
                <a:gd name="connsiteY74" fmla="*/ 846677 h 1133475"/>
                <a:gd name="connsiteX75" fmla="*/ 485585 w 1008983"/>
                <a:gd name="connsiteY75" fmla="*/ 844772 h 1133475"/>
                <a:gd name="connsiteX76" fmla="*/ 484156 w 1008983"/>
                <a:gd name="connsiteY76" fmla="*/ 844296 h 1133475"/>
                <a:gd name="connsiteX77" fmla="*/ 476631 w 1008983"/>
                <a:gd name="connsiteY77" fmla="*/ 841534 h 1133475"/>
                <a:gd name="connsiteX78" fmla="*/ 475583 w 1008983"/>
                <a:gd name="connsiteY78" fmla="*/ 841058 h 1133475"/>
                <a:gd name="connsiteX79" fmla="*/ 468154 w 1008983"/>
                <a:gd name="connsiteY79" fmla="*/ 837533 h 1133475"/>
                <a:gd name="connsiteX80" fmla="*/ 467201 w 1008983"/>
                <a:gd name="connsiteY80" fmla="*/ 836962 h 1133475"/>
                <a:gd name="connsiteX81" fmla="*/ 460153 w 1008983"/>
                <a:gd name="connsiteY81" fmla="*/ 832676 h 1133475"/>
                <a:gd name="connsiteX82" fmla="*/ 459105 w 1008983"/>
                <a:gd name="connsiteY82" fmla="*/ 831913 h 1133475"/>
                <a:gd name="connsiteX83" fmla="*/ 452819 w 1008983"/>
                <a:gd name="connsiteY83" fmla="*/ 827151 h 1133475"/>
                <a:gd name="connsiteX84" fmla="*/ 451485 w 1008983"/>
                <a:gd name="connsiteY84" fmla="*/ 825913 h 1133475"/>
                <a:gd name="connsiteX85" fmla="*/ 446151 w 1008983"/>
                <a:gd name="connsiteY85" fmla="*/ 821055 h 1133475"/>
                <a:gd name="connsiteX86" fmla="*/ 444341 w 1008983"/>
                <a:gd name="connsiteY86" fmla="*/ 819150 h 1133475"/>
                <a:gd name="connsiteX87" fmla="*/ 440055 w 1008983"/>
                <a:gd name="connsiteY87" fmla="*/ 814483 h 1133475"/>
                <a:gd name="connsiteX88" fmla="*/ 437769 w 1008983"/>
                <a:gd name="connsiteY88" fmla="*/ 811530 h 1133475"/>
                <a:gd name="connsiteX89" fmla="*/ 434721 w 1008983"/>
                <a:gd name="connsiteY89" fmla="*/ 807434 h 1133475"/>
                <a:gd name="connsiteX90" fmla="*/ 431959 w 1008983"/>
                <a:gd name="connsiteY90" fmla="*/ 803243 h 1133475"/>
                <a:gd name="connsiteX91" fmla="*/ 429959 w 1008983"/>
                <a:gd name="connsiteY91" fmla="*/ 800005 h 1133475"/>
                <a:gd name="connsiteX92" fmla="*/ 427006 w 1008983"/>
                <a:gd name="connsiteY92" fmla="*/ 794290 h 1133475"/>
                <a:gd name="connsiteX93" fmla="*/ 425958 w 1008983"/>
                <a:gd name="connsiteY93" fmla="*/ 792194 h 1133475"/>
                <a:gd name="connsiteX94" fmla="*/ 423005 w 1008983"/>
                <a:gd name="connsiteY94" fmla="*/ 784955 h 1133475"/>
                <a:gd name="connsiteX95" fmla="*/ 422624 w 1008983"/>
                <a:gd name="connsiteY95" fmla="*/ 784003 h 1133475"/>
                <a:gd name="connsiteX96" fmla="*/ 420053 w 1008983"/>
                <a:gd name="connsiteY96" fmla="*/ 775430 h 1133475"/>
                <a:gd name="connsiteX97" fmla="*/ 420053 w 1008983"/>
                <a:gd name="connsiteY97" fmla="*/ 775430 h 1133475"/>
                <a:gd name="connsiteX98" fmla="*/ 417290 w 1008983"/>
                <a:gd name="connsiteY98" fmla="*/ 756476 h 1133475"/>
                <a:gd name="connsiteX99" fmla="*/ 417100 w 1008983"/>
                <a:gd name="connsiteY99" fmla="*/ 751237 h 1133475"/>
                <a:gd name="connsiteX100" fmla="*/ 417100 w 1008983"/>
                <a:gd name="connsiteY100" fmla="*/ 692753 h 1133475"/>
                <a:gd name="connsiteX101" fmla="*/ 489204 w 1008983"/>
                <a:gd name="connsiteY101" fmla="*/ 707136 h 1133475"/>
                <a:gd name="connsiteX102" fmla="*/ 490252 w 1008983"/>
                <a:gd name="connsiteY102" fmla="*/ 707231 h 1133475"/>
                <a:gd name="connsiteX103" fmla="*/ 512159 w 1008983"/>
                <a:gd name="connsiteY103" fmla="*/ 708088 h 1133475"/>
                <a:gd name="connsiteX104" fmla="*/ 611410 w 1008983"/>
                <a:gd name="connsiteY104" fmla="*/ 691325 h 1133475"/>
                <a:gd name="connsiteX105" fmla="*/ 989933 w 1008983"/>
                <a:gd name="connsiteY105" fmla="*/ 1114425 h 1133475"/>
                <a:gd name="connsiteX106" fmla="*/ 19050 w 1008983"/>
                <a:gd name="connsiteY106" fmla="*/ 1114425 h 1133475"/>
                <a:gd name="connsiteX107" fmla="*/ 19050 w 1008983"/>
                <a:gd name="connsiteY107" fmla="*/ 1064133 h 1133475"/>
                <a:gd name="connsiteX108" fmla="*/ 316801 w 1008983"/>
                <a:gd name="connsiteY108" fmla="*/ 766382 h 1133475"/>
                <a:gd name="connsiteX109" fmla="*/ 398907 w 1008983"/>
                <a:gd name="connsiteY109" fmla="*/ 766382 h 1133475"/>
                <a:gd name="connsiteX110" fmla="*/ 411194 w 1008983"/>
                <a:gd name="connsiteY110" fmla="*/ 805815 h 1133475"/>
                <a:gd name="connsiteX111" fmla="*/ 411671 w 1008983"/>
                <a:gd name="connsiteY111" fmla="*/ 806768 h 1133475"/>
                <a:gd name="connsiteX112" fmla="*/ 414242 w 1008983"/>
                <a:gd name="connsiteY112" fmla="*/ 811149 h 1133475"/>
                <a:gd name="connsiteX113" fmla="*/ 417386 w 1008983"/>
                <a:gd name="connsiteY113" fmla="*/ 816388 h 1133475"/>
                <a:gd name="connsiteX114" fmla="*/ 419386 w 1008983"/>
                <a:gd name="connsiteY114" fmla="*/ 819150 h 1133475"/>
                <a:gd name="connsiteX115" fmla="*/ 424053 w 1008983"/>
                <a:gd name="connsiteY115" fmla="*/ 825341 h 1133475"/>
                <a:gd name="connsiteX116" fmla="*/ 425768 w 1008983"/>
                <a:gd name="connsiteY116" fmla="*/ 827342 h 1133475"/>
                <a:gd name="connsiteX117" fmla="*/ 431483 w 1008983"/>
                <a:gd name="connsiteY117" fmla="*/ 833628 h 1133475"/>
                <a:gd name="connsiteX118" fmla="*/ 433102 w 1008983"/>
                <a:gd name="connsiteY118" fmla="*/ 835247 h 1133475"/>
                <a:gd name="connsiteX119" fmla="*/ 439579 w 1008983"/>
                <a:gd name="connsiteY119" fmla="*/ 841153 h 1133475"/>
                <a:gd name="connsiteX120" fmla="*/ 441293 w 1008983"/>
                <a:gd name="connsiteY120" fmla="*/ 842486 h 1133475"/>
                <a:gd name="connsiteX121" fmla="*/ 448342 w 1008983"/>
                <a:gd name="connsiteY121" fmla="*/ 847725 h 1133475"/>
                <a:gd name="connsiteX122" fmla="*/ 450247 w 1008983"/>
                <a:gd name="connsiteY122" fmla="*/ 848963 h 1133475"/>
                <a:gd name="connsiteX123" fmla="*/ 457676 w 1008983"/>
                <a:gd name="connsiteY123" fmla="*/ 853440 h 1133475"/>
                <a:gd name="connsiteX124" fmla="*/ 459867 w 1008983"/>
                <a:gd name="connsiteY124" fmla="*/ 854678 h 1133475"/>
                <a:gd name="connsiteX125" fmla="*/ 467392 w 1008983"/>
                <a:gd name="connsiteY125" fmla="*/ 858298 h 1133475"/>
                <a:gd name="connsiteX126" fmla="*/ 469964 w 1008983"/>
                <a:gd name="connsiteY126" fmla="*/ 859441 h 1133475"/>
                <a:gd name="connsiteX127" fmla="*/ 477584 w 1008983"/>
                <a:gd name="connsiteY127" fmla="*/ 862203 h 1133475"/>
                <a:gd name="connsiteX128" fmla="*/ 480536 w 1008983"/>
                <a:gd name="connsiteY128" fmla="*/ 863156 h 1133475"/>
                <a:gd name="connsiteX129" fmla="*/ 488251 w 1008983"/>
                <a:gd name="connsiteY129" fmla="*/ 865156 h 1133475"/>
                <a:gd name="connsiteX130" fmla="*/ 491490 w 1008983"/>
                <a:gd name="connsiteY130" fmla="*/ 865918 h 1133475"/>
                <a:gd name="connsiteX131" fmla="*/ 499682 w 1008983"/>
                <a:gd name="connsiteY131" fmla="*/ 867156 h 1133475"/>
                <a:gd name="connsiteX132" fmla="*/ 502825 w 1008983"/>
                <a:gd name="connsiteY132" fmla="*/ 867632 h 1133475"/>
                <a:gd name="connsiteX133" fmla="*/ 514350 w 1008983"/>
                <a:gd name="connsiteY133" fmla="*/ 868204 h 1133475"/>
                <a:gd name="connsiteX134" fmla="*/ 525875 w 1008983"/>
                <a:gd name="connsiteY134" fmla="*/ 867632 h 1133475"/>
                <a:gd name="connsiteX135" fmla="*/ 529019 w 1008983"/>
                <a:gd name="connsiteY135" fmla="*/ 867156 h 1133475"/>
                <a:gd name="connsiteX136" fmla="*/ 537210 w 1008983"/>
                <a:gd name="connsiteY136" fmla="*/ 865918 h 1133475"/>
                <a:gd name="connsiteX137" fmla="*/ 540449 w 1008983"/>
                <a:gd name="connsiteY137" fmla="*/ 865156 h 1133475"/>
                <a:gd name="connsiteX138" fmla="*/ 548164 w 1008983"/>
                <a:gd name="connsiteY138" fmla="*/ 863156 h 1133475"/>
                <a:gd name="connsiteX139" fmla="*/ 551117 w 1008983"/>
                <a:gd name="connsiteY139" fmla="*/ 862203 h 1133475"/>
                <a:gd name="connsiteX140" fmla="*/ 558737 w 1008983"/>
                <a:gd name="connsiteY140" fmla="*/ 859441 h 1133475"/>
                <a:gd name="connsiteX141" fmla="*/ 561308 w 1008983"/>
                <a:gd name="connsiteY141" fmla="*/ 858298 h 1133475"/>
                <a:gd name="connsiteX142" fmla="*/ 568833 w 1008983"/>
                <a:gd name="connsiteY142" fmla="*/ 854678 h 1133475"/>
                <a:gd name="connsiteX143" fmla="*/ 571024 w 1008983"/>
                <a:gd name="connsiteY143" fmla="*/ 853440 h 1133475"/>
                <a:gd name="connsiteX144" fmla="*/ 578453 w 1008983"/>
                <a:gd name="connsiteY144" fmla="*/ 848963 h 1133475"/>
                <a:gd name="connsiteX145" fmla="*/ 580358 w 1008983"/>
                <a:gd name="connsiteY145" fmla="*/ 847725 h 1133475"/>
                <a:gd name="connsiteX146" fmla="*/ 587407 w 1008983"/>
                <a:gd name="connsiteY146" fmla="*/ 842486 h 1133475"/>
                <a:gd name="connsiteX147" fmla="*/ 589121 w 1008983"/>
                <a:gd name="connsiteY147" fmla="*/ 841153 h 1133475"/>
                <a:gd name="connsiteX148" fmla="*/ 595598 w 1008983"/>
                <a:gd name="connsiteY148" fmla="*/ 835247 h 1133475"/>
                <a:gd name="connsiteX149" fmla="*/ 597218 w 1008983"/>
                <a:gd name="connsiteY149" fmla="*/ 833628 h 1133475"/>
                <a:gd name="connsiteX150" fmla="*/ 602933 w 1008983"/>
                <a:gd name="connsiteY150" fmla="*/ 827342 h 1133475"/>
                <a:gd name="connsiteX151" fmla="*/ 604647 w 1008983"/>
                <a:gd name="connsiteY151" fmla="*/ 825341 h 1133475"/>
                <a:gd name="connsiteX152" fmla="*/ 609314 w 1008983"/>
                <a:gd name="connsiteY152" fmla="*/ 819150 h 1133475"/>
                <a:gd name="connsiteX153" fmla="*/ 611315 w 1008983"/>
                <a:gd name="connsiteY153" fmla="*/ 816388 h 1133475"/>
                <a:gd name="connsiteX154" fmla="*/ 614458 w 1008983"/>
                <a:gd name="connsiteY154" fmla="*/ 811149 h 1133475"/>
                <a:gd name="connsiteX155" fmla="*/ 617030 w 1008983"/>
                <a:gd name="connsiteY155" fmla="*/ 806768 h 1133475"/>
                <a:gd name="connsiteX156" fmla="*/ 617506 w 1008983"/>
                <a:gd name="connsiteY156" fmla="*/ 805815 h 1133475"/>
                <a:gd name="connsiteX157" fmla="*/ 629793 w 1008983"/>
                <a:gd name="connsiteY157" fmla="*/ 766382 h 1133475"/>
                <a:gd name="connsiteX158" fmla="*/ 692468 w 1008983"/>
                <a:gd name="connsiteY158" fmla="*/ 766382 h 1133475"/>
                <a:gd name="connsiteX159" fmla="*/ 990219 w 1008983"/>
                <a:gd name="connsiteY159" fmla="*/ 1064133 h 1133475"/>
                <a:gd name="connsiteX160" fmla="*/ 990219 w 1008983"/>
                <a:gd name="connsiteY160" fmla="*/ 1114425 h 113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</a:cxnLst>
              <a:rect l="l" t="t" r="r" b="b"/>
              <a:pathLst>
                <a:path w="1008983" h="1133475">
                  <a:moveTo>
                    <a:pt x="692182" y="747332"/>
                  </a:moveTo>
                  <a:lnTo>
                    <a:pt x="630460" y="747332"/>
                  </a:lnTo>
                  <a:lnTo>
                    <a:pt x="630460" y="684086"/>
                  </a:lnTo>
                  <a:cubicBezTo>
                    <a:pt x="732758" y="640461"/>
                    <a:pt x="806291" y="542258"/>
                    <a:pt x="814388" y="426149"/>
                  </a:cubicBezTo>
                  <a:cubicBezTo>
                    <a:pt x="852488" y="421767"/>
                    <a:pt x="882206" y="389382"/>
                    <a:pt x="882206" y="350139"/>
                  </a:cubicBezTo>
                  <a:cubicBezTo>
                    <a:pt x="882206" y="310706"/>
                    <a:pt x="852202" y="278130"/>
                    <a:pt x="813816" y="274034"/>
                  </a:cubicBezTo>
                  <a:cubicBezTo>
                    <a:pt x="799148" y="120491"/>
                    <a:pt x="669417" y="0"/>
                    <a:pt x="512064" y="0"/>
                  </a:cubicBezTo>
                  <a:cubicBezTo>
                    <a:pt x="354806" y="0"/>
                    <a:pt x="225076" y="120491"/>
                    <a:pt x="210407" y="274034"/>
                  </a:cubicBezTo>
                  <a:cubicBezTo>
                    <a:pt x="172022" y="278130"/>
                    <a:pt x="142018" y="310706"/>
                    <a:pt x="142018" y="350139"/>
                  </a:cubicBezTo>
                  <a:cubicBezTo>
                    <a:pt x="142018" y="389382"/>
                    <a:pt x="171736" y="421767"/>
                    <a:pt x="209836" y="426149"/>
                  </a:cubicBezTo>
                  <a:cubicBezTo>
                    <a:pt x="217932" y="543782"/>
                    <a:pt x="293465" y="643128"/>
                    <a:pt x="397955" y="685705"/>
                  </a:cubicBezTo>
                  <a:lnTo>
                    <a:pt x="397955" y="747332"/>
                  </a:lnTo>
                  <a:lnTo>
                    <a:pt x="316801" y="747332"/>
                  </a:lnTo>
                  <a:cubicBezTo>
                    <a:pt x="142113" y="747332"/>
                    <a:pt x="0" y="889445"/>
                    <a:pt x="0" y="1064133"/>
                  </a:cubicBezTo>
                  <a:lnTo>
                    <a:pt x="0" y="1133475"/>
                  </a:lnTo>
                  <a:lnTo>
                    <a:pt x="1008983" y="1133475"/>
                  </a:lnTo>
                  <a:lnTo>
                    <a:pt x="1008983" y="1064133"/>
                  </a:lnTo>
                  <a:cubicBezTo>
                    <a:pt x="1008983" y="889445"/>
                    <a:pt x="866870" y="747332"/>
                    <a:pt x="692182" y="747332"/>
                  </a:cubicBezTo>
                  <a:close/>
                  <a:moveTo>
                    <a:pt x="815245" y="405003"/>
                  </a:moveTo>
                  <a:lnTo>
                    <a:pt x="815245" y="303086"/>
                  </a:lnTo>
                  <a:lnTo>
                    <a:pt x="815245" y="293465"/>
                  </a:lnTo>
                  <a:cubicBezTo>
                    <a:pt x="842391" y="298037"/>
                    <a:pt x="863251" y="321659"/>
                    <a:pt x="863251" y="350139"/>
                  </a:cubicBezTo>
                  <a:cubicBezTo>
                    <a:pt x="863251" y="378619"/>
                    <a:pt x="842486" y="402241"/>
                    <a:pt x="815245" y="406813"/>
                  </a:cubicBezTo>
                  <a:lnTo>
                    <a:pt x="815245" y="405003"/>
                  </a:lnTo>
                  <a:close/>
                  <a:moveTo>
                    <a:pt x="208979" y="303086"/>
                  </a:moveTo>
                  <a:lnTo>
                    <a:pt x="208979" y="405003"/>
                  </a:lnTo>
                  <a:lnTo>
                    <a:pt x="208979" y="406813"/>
                  </a:lnTo>
                  <a:cubicBezTo>
                    <a:pt x="181832" y="402241"/>
                    <a:pt x="160973" y="378619"/>
                    <a:pt x="160973" y="350139"/>
                  </a:cubicBezTo>
                  <a:cubicBezTo>
                    <a:pt x="160973" y="321659"/>
                    <a:pt x="181737" y="298037"/>
                    <a:pt x="208979" y="293465"/>
                  </a:cubicBezTo>
                  <a:lnTo>
                    <a:pt x="208979" y="303086"/>
                  </a:lnTo>
                  <a:close/>
                  <a:moveTo>
                    <a:pt x="228029" y="405003"/>
                  </a:moveTo>
                  <a:lnTo>
                    <a:pt x="228029" y="303086"/>
                  </a:lnTo>
                  <a:cubicBezTo>
                    <a:pt x="228029" y="146495"/>
                    <a:pt x="355473" y="19050"/>
                    <a:pt x="512064" y="19050"/>
                  </a:cubicBezTo>
                  <a:cubicBezTo>
                    <a:pt x="668655" y="19050"/>
                    <a:pt x="796100" y="146495"/>
                    <a:pt x="796100" y="303086"/>
                  </a:cubicBezTo>
                  <a:lnTo>
                    <a:pt x="796100" y="405003"/>
                  </a:lnTo>
                  <a:cubicBezTo>
                    <a:pt x="796100" y="521208"/>
                    <a:pt x="725900" y="621316"/>
                    <a:pt x="625697" y="665226"/>
                  </a:cubicBezTo>
                  <a:lnTo>
                    <a:pt x="617411" y="668560"/>
                  </a:lnTo>
                  <a:cubicBezTo>
                    <a:pt x="551402" y="695135"/>
                    <a:pt x="477203" y="695706"/>
                    <a:pt x="410909" y="670179"/>
                  </a:cubicBezTo>
                  <a:lnTo>
                    <a:pt x="401384" y="666464"/>
                  </a:lnTo>
                  <a:cubicBezTo>
                    <a:pt x="299561" y="623316"/>
                    <a:pt x="228029" y="522351"/>
                    <a:pt x="228029" y="405003"/>
                  </a:cubicBezTo>
                  <a:close/>
                  <a:moveTo>
                    <a:pt x="611410" y="691325"/>
                  </a:moveTo>
                  <a:lnTo>
                    <a:pt x="611410" y="751237"/>
                  </a:lnTo>
                  <a:lnTo>
                    <a:pt x="611219" y="756476"/>
                  </a:lnTo>
                  <a:cubicBezTo>
                    <a:pt x="610934" y="762953"/>
                    <a:pt x="609981" y="769334"/>
                    <a:pt x="608457" y="775430"/>
                  </a:cubicBezTo>
                  <a:cubicBezTo>
                    <a:pt x="608457" y="775430"/>
                    <a:pt x="608457" y="775430"/>
                    <a:pt x="608457" y="775430"/>
                  </a:cubicBezTo>
                  <a:cubicBezTo>
                    <a:pt x="607695" y="778383"/>
                    <a:pt x="606838" y="781240"/>
                    <a:pt x="605885" y="784003"/>
                  </a:cubicBezTo>
                  <a:cubicBezTo>
                    <a:pt x="605790" y="784288"/>
                    <a:pt x="605600" y="784670"/>
                    <a:pt x="605504" y="784955"/>
                  </a:cubicBezTo>
                  <a:cubicBezTo>
                    <a:pt x="604647" y="787432"/>
                    <a:pt x="603599" y="789813"/>
                    <a:pt x="602552" y="792194"/>
                  </a:cubicBezTo>
                  <a:cubicBezTo>
                    <a:pt x="602266" y="792956"/>
                    <a:pt x="601885" y="793623"/>
                    <a:pt x="601504" y="794290"/>
                  </a:cubicBezTo>
                  <a:cubicBezTo>
                    <a:pt x="600551" y="796195"/>
                    <a:pt x="599599" y="798100"/>
                    <a:pt x="598551" y="800005"/>
                  </a:cubicBezTo>
                  <a:cubicBezTo>
                    <a:pt x="597884" y="801053"/>
                    <a:pt x="597218" y="802196"/>
                    <a:pt x="596551" y="803243"/>
                  </a:cubicBezTo>
                  <a:cubicBezTo>
                    <a:pt x="595694" y="804672"/>
                    <a:pt x="594741" y="806101"/>
                    <a:pt x="593789" y="807434"/>
                  </a:cubicBezTo>
                  <a:cubicBezTo>
                    <a:pt x="592836" y="808863"/>
                    <a:pt x="591788" y="810197"/>
                    <a:pt x="590741" y="811530"/>
                  </a:cubicBezTo>
                  <a:cubicBezTo>
                    <a:pt x="589979" y="812483"/>
                    <a:pt x="589217" y="813530"/>
                    <a:pt x="588455" y="814483"/>
                  </a:cubicBezTo>
                  <a:cubicBezTo>
                    <a:pt x="587121" y="816102"/>
                    <a:pt x="585692" y="817626"/>
                    <a:pt x="584168" y="819150"/>
                  </a:cubicBezTo>
                  <a:cubicBezTo>
                    <a:pt x="583597" y="819817"/>
                    <a:pt x="582930" y="820484"/>
                    <a:pt x="582359" y="821055"/>
                  </a:cubicBezTo>
                  <a:cubicBezTo>
                    <a:pt x="580644" y="822770"/>
                    <a:pt x="578834" y="824389"/>
                    <a:pt x="577025" y="825913"/>
                  </a:cubicBezTo>
                  <a:cubicBezTo>
                    <a:pt x="576548" y="826294"/>
                    <a:pt x="576072" y="826770"/>
                    <a:pt x="575691" y="827151"/>
                  </a:cubicBezTo>
                  <a:cubicBezTo>
                    <a:pt x="573691" y="828770"/>
                    <a:pt x="571500" y="830390"/>
                    <a:pt x="569405" y="831913"/>
                  </a:cubicBezTo>
                  <a:cubicBezTo>
                    <a:pt x="569024" y="832199"/>
                    <a:pt x="568738" y="832485"/>
                    <a:pt x="568357" y="832676"/>
                  </a:cubicBezTo>
                  <a:cubicBezTo>
                    <a:pt x="566071" y="834200"/>
                    <a:pt x="563785" y="835628"/>
                    <a:pt x="561308" y="836962"/>
                  </a:cubicBezTo>
                  <a:cubicBezTo>
                    <a:pt x="561023" y="837152"/>
                    <a:pt x="560642" y="837343"/>
                    <a:pt x="560356" y="837533"/>
                  </a:cubicBezTo>
                  <a:cubicBezTo>
                    <a:pt x="557975" y="838867"/>
                    <a:pt x="555498" y="840010"/>
                    <a:pt x="552926" y="841058"/>
                  </a:cubicBezTo>
                  <a:cubicBezTo>
                    <a:pt x="552545" y="841248"/>
                    <a:pt x="552164" y="841438"/>
                    <a:pt x="551879" y="841534"/>
                  </a:cubicBezTo>
                  <a:cubicBezTo>
                    <a:pt x="549402" y="842582"/>
                    <a:pt x="546926" y="843439"/>
                    <a:pt x="544354" y="844296"/>
                  </a:cubicBezTo>
                  <a:cubicBezTo>
                    <a:pt x="543878" y="844487"/>
                    <a:pt x="543401" y="844677"/>
                    <a:pt x="542925" y="844772"/>
                  </a:cubicBezTo>
                  <a:cubicBezTo>
                    <a:pt x="540449" y="845534"/>
                    <a:pt x="537972" y="846106"/>
                    <a:pt x="535496" y="846677"/>
                  </a:cubicBezTo>
                  <a:cubicBezTo>
                    <a:pt x="534829" y="846773"/>
                    <a:pt x="534257" y="846963"/>
                    <a:pt x="533686" y="847154"/>
                  </a:cubicBezTo>
                  <a:cubicBezTo>
                    <a:pt x="531209" y="847630"/>
                    <a:pt x="528733" y="848011"/>
                    <a:pt x="526161" y="848297"/>
                  </a:cubicBezTo>
                  <a:cubicBezTo>
                    <a:pt x="525494" y="848392"/>
                    <a:pt x="524828" y="848487"/>
                    <a:pt x="524066" y="848582"/>
                  </a:cubicBezTo>
                  <a:cubicBezTo>
                    <a:pt x="520827" y="848868"/>
                    <a:pt x="517589" y="849059"/>
                    <a:pt x="514255" y="849059"/>
                  </a:cubicBezTo>
                  <a:cubicBezTo>
                    <a:pt x="510921" y="849059"/>
                    <a:pt x="507683" y="848868"/>
                    <a:pt x="504444" y="848582"/>
                  </a:cubicBezTo>
                  <a:cubicBezTo>
                    <a:pt x="503777" y="848487"/>
                    <a:pt x="503111" y="848392"/>
                    <a:pt x="502349" y="848297"/>
                  </a:cubicBezTo>
                  <a:cubicBezTo>
                    <a:pt x="499777" y="848011"/>
                    <a:pt x="497300" y="847630"/>
                    <a:pt x="494824" y="847154"/>
                  </a:cubicBezTo>
                  <a:cubicBezTo>
                    <a:pt x="494157" y="847058"/>
                    <a:pt x="493586" y="846868"/>
                    <a:pt x="493014" y="846677"/>
                  </a:cubicBezTo>
                  <a:cubicBezTo>
                    <a:pt x="490538" y="846106"/>
                    <a:pt x="487966" y="845534"/>
                    <a:pt x="485585" y="844772"/>
                  </a:cubicBezTo>
                  <a:cubicBezTo>
                    <a:pt x="485108" y="844582"/>
                    <a:pt x="484632" y="844391"/>
                    <a:pt x="484156" y="844296"/>
                  </a:cubicBezTo>
                  <a:cubicBezTo>
                    <a:pt x="481584" y="843439"/>
                    <a:pt x="479108" y="842582"/>
                    <a:pt x="476631" y="841534"/>
                  </a:cubicBezTo>
                  <a:cubicBezTo>
                    <a:pt x="476250" y="841343"/>
                    <a:pt x="475869" y="841153"/>
                    <a:pt x="475583" y="841058"/>
                  </a:cubicBezTo>
                  <a:cubicBezTo>
                    <a:pt x="473107" y="839915"/>
                    <a:pt x="470630" y="838772"/>
                    <a:pt x="468154" y="837533"/>
                  </a:cubicBezTo>
                  <a:cubicBezTo>
                    <a:pt x="467868" y="837343"/>
                    <a:pt x="467487" y="837152"/>
                    <a:pt x="467201" y="836962"/>
                  </a:cubicBezTo>
                  <a:cubicBezTo>
                    <a:pt x="464820" y="835628"/>
                    <a:pt x="462439" y="834200"/>
                    <a:pt x="460153" y="832676"/>
                  </a:cubicBezTo>
                  <a:cubicBezTo>
                    <a:pt x="459772" y="832390"/>
                    <a:pt x="459486" y="832199"/>
                    <a:pt x="459105" y="831913"/>
                  </a:cubicBezTo>
                  <a:cubicBezTo>
                    <a:pt x="456914" y="830390"/>
                    <a:pt x="454819" y="828865"/>
                    <a:pt x="452819" y="827151"/>
                  </a:cubicBezTo>
                  <a:cubicBezTo>
                    <a:pt x="452342" y="826770"/>
                    <a:pt x="451866" y="826389"/>
                    <a:pt x="451485" y="825913"/>
                  </a:cubicBezTo>
                  <a:cubicBezTo>
                    <a:pt x="449675" y="824389"/>
                    <a:pt x="447866" y="822770"/>
                    <a:pt x="446151" y="821055"/>
                  </a:cubicBezTo>
                  <a:cubicBezTo>
                    <a:pt x="445484" y="820388"/>
                    <a:pt x="444913" y="819817"/>
                    <a:pt x="444341" y="819150"/>
                  </a:cubicBezTo>
                  <a:cubicBezTo>
                    <a:pt x="442913" y="817626"/>
                    <a:pt x="441484" y="816102"/>
                    <a:pt x="440055" y="814483"/>
                  </a:cubicBezTo>
                  <a:cubicBezTo>
                    <a:pt x="439293" y="813530"/>
                    <a:pt x="438531" y="812483"/>
                    <a:pt x="437769" y="811530"/>
                  </a:cubicBezTo>
                  <a:cubicBezTo>
                    <a:pt x="436721" y="810197"/>
                    <a:pt x="435674" y="808863"/>
                    <a:pt x="434721" y="807434"/>
                  </a:cubicBezTo>
                  <a:cubicBezTo>
                    <a:pt x="433769" y="806101"/>
                    <a:pt x="432911" y="804672"/>
                    <a:pt x="431959" y="803243"/>
                  </a:cubicBezTo>
                  <a:cubicBezTo>
                    <a:pt x="431292" y="802196"/>
                    <a:pt x="430625" y="801148"/>
                    <a:pt x="429959" y="800005"/>
                  </a:cubicBezTo>
                  <a:cubicBezTo>
                    <a:pt x="428911" y="798100"/>
                    <a:pt x="427958" y="796195"/>
                    <a:pt x="427006" y="794290"/>
                  </a:cubicBezTo>
                  <a:cubicBezTo>
                    <a:pt x="426625" y="793623"/>
                    <a:pt x="426339" y="792861"/>
                    <a:pt x="425958" y="792194"/>
                  </a:cubicBezTo>
                  <a:cubicBezTo>
                    <a:pt x="424910" y="789813"/>
                    <a:pt x="423958" y="787432"/>
                    <a:pt x="423005" y="784955"/>
                  </a:cubicBezTo>
                  <a:cubicBezTo>
                    <a:pt x="422910" y="784670"/>
                    <a:pt x="422720" y="784288"/>
                    <a:pt x="422624" y="784003"/>
                  </a:cubicBezTo>
                  <a:cubicBezTo>
                    <a:pt x="421672" y="781145"/>
                    <a:pt x="420815" y="778288"/>
                    <a:pt x="420053" y="775430"/>
                  </a:cubicBezTo>
                  <a:cubicBezTo>
                    <a:pt x="420053" y="775430"/>
                    <a:pt x="420053" y="775430"/>
                    <a:pt x="420053" y="775430"/>
                  </a:cubicBezTo>
                  <a:cubicBezTo>
                    <a:pt x="418529" y="769334"/>
                    <a:pt x="417671" y="763048"/>
                    <a:pt x="417290" y="756476"/>
                  </a:cubicBezTo>
                  <a:lnTo>
                    <a:pt x="417100" y="751237"/>
                  </a:lnTo>
                  <a:lnTo>
                    <a:pt x="417100" y="692753"/>
                  </a:lnTo>
                  <a:cubicBezTo>
                    <a:pt x="440055" y="700373"/>
                    <a:pt x="464249" y="705231"/>
                    <a:pt x="489204" y="707136"/>
                  </a:cubicBezTo>
                  <a:cubicBezTo>
                    <a:pt x="489585" y="707136"/>
                    <a:pt x="489966" y="707231"/>
                    <a:pt x="490252" y="707231"/>
                  </a:cubicBezTo>
                  <a:cubicBezTo>
                    <a:pt x="497491" y="707708"/>
                    <a:pt x="504825" y="708088"/>
                    <a:pt x="512159" y="708088"/>
                  </a:cubicBezTo>
                  <a:cubicBezTo>
                    <a:pt x="546926" y="708184"/>
                    <a:pt x="580263" y="702183"/>
                    <a:pt x="611410" y="691325"/>
                  </a:cubicBezTo>
                  <a:close/>
                  <a:moveTo>
                    <a:pt x="989933" y="1114425"/>
                  </a:moveTo>
                  <a:lnTo>
                    <a:pt x="19050" y="1114425"/>
                  </a:lnTo>
                  <a:lnTo>
                    <a:pt x="19050" y="1064133"/>
                  </a:lnTo>
                  <a:cubicBezTo>
                    <a:pt x="19050" y="899922"/>
                    <a:pt x="152591" y="766382"/>
                    <a:pt x="316801" y="766382"/>
                  </a:cubicBezTo>
                  <a:lnTo>
                    <a:pt x="398907" y="766382"/>
                  </a:lnTo>
                  <a:cubicBezTo>
                    <a:pt x="400622" y="780479"/>
                    <a:pt x="404908" y="793718"/>
                    <a:pt x="411194" y="805815"/>
                  </a:cubicBezTo>
                  <a:cubicBezTo>
                    <a:pt x="411385" y="806101"/>
                    <a:pt x="411480" y="806482"/>
                    <a:pt x="411671" y="806768"/>
                  </a:cubicBezTo>
                  <a:cubicBezTo>
                    <a:pt x="412433" y="808292"/>
                    <a:pt x="413385" y="809720"/>
                    <a:pt x="414242" y="811149"/>
                  </a:cubicBezTo>
                  <a:cubicBezTo>
                    <a:pt x="415290" y="812863"/>
                    <a:pt x="416338" y="814673"/>
                    <a:pt x="417386" y="816388"/>
                  </a:cubicBezTo>
                  <a:cubicBezTo>
                    <a:pt x="418052" y="817340"/>
                    <a:pt x="418719" y="818198"/>
                    <a:pt x="419386" y="819150"/>
                  </a:cubicBezTo>
                  <a:cubicBezTo>
                    <a:pt x="420910" y="821246"/>
                    <a:pt x="422434" y="823341"/>
                    <a:pt x="424053" y="825341"/>
                  </a:cubicBezTo>
                  <a:cubicBezTo>
                    <a:pt x="424625" y="826008"/>
                    <a:pt x="425196" y="826675"/>
                    <a:pt x="425768" y="827342"/>
                  </a:cubicBezTo>
                  <a:cubicBezTo>
                    <a:pt x="427577" y="829532"/>
                    <a:pt x="429482" y="831628"/>
                    <a:pt x="431483" y="833628"/>
                  </a:cubicBezTo>
                  <a:cubicBezTo>
                    <a:pt x="432054" y="834200"/>
                    <a:pt x="432530" y="834676"/>
                    <a:pt x="433102" y="835247"/>
                  </a:cubicBezTo>
                  <a:cubicBezTo>
                    <a:pt x="435197" y="837248"/>
                    <a:pt x="437388" y="839248"/>
                    <a:pt x="439579" y="841153"/>
                  </a:cubicBezTo>
                  <a:cubicBezTo>
                    <a:pt x="440150" y="841629"/>
                    <a:pt x="440722" y="842105"/>
                    <a:pt x="441293" y="842486"/>
                  </a:cubicBezTo>
                  <a:cubicBezTo>
                    <a:pt x="443579" y="844296"/>
                    <a:pt x="445961" y="846106"/>
                    <a:pt x="448342" y="847725"/>
                  </a:cubicBezTo>
                  <a:cubicBezTo>
                    <a:pt x="449009" y="848201"/>
                    <a:pt x="449580" y="848582"/>
                    <a:pt x="450247" y="848963"/>
                  </a:cubicBezTo>
                  <a:cubicBezTo>
                    <a:pt x="452628" y="850583"/>
                    <a:pt x="455105" y="852011"/>
                    <a:pt x="457676" y="853440"/>
                  </a:cubicBezTo>
                  <a:cubicBezTo>
                    <a:pt x="458438" y="853821"/>
                    <a:pt x="459105" y="854297"/>
                    <a:pt x="459867" y="854678"/>
                  </a:cubicBezTo>
                  <a:cubicBezTo>
                    <a:pt x="462344" y="856012"/>
                    <a:pt x="464820" y="857155"/>
                    <a:pt x="467392" y="858298"/>
                  </a:cubicBezTo>
                  <a:cubicBezTo>
                    <a:pt x="468249" y="858679"/>
                    <a:pt x="469106" y="859060"/>
                    <a:pt x="469964" y="859441"/>
                  </a:cubicBezTo>
                  <a:cubicBezTo>
                    <a:pt x="472440" y="860488"/>
                    <a:pt x="475012" y="861346"/>
                    <a:pt x="477584" y="862203"/>
                  </a:cubicBezTo>
                  <a:cubicBezTo>
                    <a:pt x="478536" y="862489"/>
                    <a:pt x="479489" y="862870"/>
                    <a:pt x="480536" y="863156"/>
                  </a:cubicBezTo>
                  <a:cubicBezTo>
                    <a:pt x="483108" y="863918"/>
                    <a:pt x="485680" y="864584"/>
                    <a:pt x="488251" y="865156"/>
                  </a:cubicBezTo>
                  <a:cubicBezTo>
                    <a:pt x="489299" y="865442"/>
                    <a:pt x="490347" y="865727"/>
                    <a:pt x="491490" y="865918"/>
                  </a:cubicBezTo>
                  <a:cubicBezTo>
                    <a:pt x="494157" y="866489"/>
                    <a:pt x="496919" y="866775"/>
                    <a:pt x="499682" y="867156"/>
                  </a:cubicBezTo>
                  <a:cubicBezTo>
                    <a:pt x="500729" y="867251"/>
                    <a:pt x="501777" y="867442"/>
                    <a:pt x="502825" y="867632"/>
                  </a:cubicBezTo>
                  <a:cubicBezTo>
                    <a:pt x="506635" y="868013"/>
                    <a:pt x="510445" y="868204"/>
                    <a:pt x="514350" y="868204"/>
                  </a:cubicBezTo>
                  <a:cubicBezTo>
                    <a:pt x="518255" y="868204"/>
                    <a:pt x="522065" y="868013"/>
                    <a:pt x="525875" y="867632"/>
                  </a:cubicBezTo>
                  <a:cubicBezTo>
                    <a:pt x="526923" y="867537"/>
                    <a:pt x="527971" y="867347"/>
                    <a:pt x="529019" y="867156"/>
                  </a:cubicBezTo>
                  <a:cubicBezTo>
                    <a:pt x="531781" y="866775"/>
                    <a:pt x="534448" y="866394"/>
                    <a:pt x="537210" y="865918"/>
                  </a:cubicBezTo>
                  <a:cubicBezTo>
                    <a:pt x="538258" y="865727"/>
                    <a:pt x="539306" y="865442"/>
                    <a:pt x="540449" y="865156"/>
                  </a:cubicBezTo>
                  <a:cubicBezTo>
                    <a:pt x="543020" y="864584"/>
                    <a:pt x="545687" y="863918"/>
                    <a:pt x="548164" y="863156"/>
                  </a:cubicBezTo>
                  <a:cubicBezTo>
                    <a:pt x="549116" y="862870"/>
                    <a:pt x="550069" y="862489"/>
                    <a:pt x="551117" y="862203"/>
                  </a:cubicBezTo>
                  <a:cubicBezTo>
                    <a:pt x="553688" y="861346"/>
                    <a:pt x="556260" y="860393"/>
                    <a:pt x="558737" y="859441"/>
                  </a:cubicBezTo>
                  <a:cubicBezTo>
                    <a:pt x="559594" y="859060"/>
                    <a:pt x="560451" y="858679"/>
                    <a:pt x="561308" y="858298"/>
                  </a:cubicBezTo>
                  <a:cubicBezTo>
                    <a:pt x="563880" y="857155"/>
                    <a:pt x="566452" y="855917"/>
                    <a:pt x="568833" y="854678"/>
                  </a:cubicBezTo>
                  <a:cubicBezTo>
                    <a:pt x="569595" y="854297"/>
                    <a:pt x="570262" y="853916"/>
                    <a:pt x="571024" y="853440"/>
                  </a:cubicBezTo>
                  <a:cubicBezTo>
                    <a:pt x="573596" y="852011"/>
                    <a:pt x="575977" y="850487"/>
                    <a:pt x="578453" y="848963"/>
                  </a:cubicBezTo>
                  <a:cubicBezTo>
                    <a:pt x="579120" y="848582"/>
                    <a:pt x="579692" y="848106"/>
                    <a:pt x="580358" y="847725"/>
                  </a:cubicBezTo>
                  <a:cubicBezTo>
                    <a:pt x="582740" y="846011"/>
                    <a:pt x="585121" y="844296"/>
                    <a:pt x="587407" y="842486"/>
                  </a:cubicBezTo>
                  <a:cubicBezTo>
                    <a:pt x="587978" y="842010"/>
                    <a:pt x="588550" y="841629"/>
                    <a:pt x="589121" y="841153"/>
                  </a:cubicBezTo>
                  <a:cubicBezTo>
                    <a:pt x="591407" y="839248"/>
                    <a:pt x="593503" y="837343"/>
                    <a:pt x="595598" y="835247"/>
                  </a:cubicBezTo>
                  <a:cubicBezTo>
                    <a:pt x="596170" y="834676"/>
                    <a:pt x="596646" y="834200"/>
                    <a:pt x="597218" y="833628"/>
                  </a:cubicBezTo>
                  <a:cubicBezTo>
                    <a:pt x="599218" y="831628"/>
                    <a:pt x="601123" y="829532"/>
                    <a:pt x="602933" y="827342"/>
                  </a:cubicBezTo>
                  <a:cubicBezTo>
                    <a:pt x="603504" y="826675"/>
                    <a:pt x="604076" y="826008"/>
                    <a:pt x="604647" y="825341"/>
                  </a:cubicBezTo>
                  <a:cubicBezTo>
                    <a:pt x="606266" y="823341"/>
                    <a:pt x="607790" y="821246"/>
                    <a:pt x="609314" y="819150"/>
                  </a:cubicBezTo>
                  <a:cubicBezTo>
                    <a:pt x="609981" y="818198"/>
                    <a:pt x="610648" y="817340"/>
                    <a:pt x="611315" y="816388"/>
                  </a:cubicBezTo>
                  <a:cubicBezTo>
                    <a:pt x="612458" y="814673"/>
                    <a:pt x="613410" y="812959"/>
                    <a:pt x="614458" y="811149"/>
                  </a:cubicBezTo>
                  <a:cubicBezTo>
                    <a:pt x="615315" y="809720"/>
                    <a:pt x="616268" y="808292"/>
                    <a:pt x="617030" y="806768"/>
                  </a:cubicBezTo>
                  <a:cubicBezTo>
                    <a:pt x="617220" y="806482"/>
                    <a:pt x="617315" y="806101"/>
                    <a:pt x="617506" y="805815"/>
                  </a:cubicBezTo>
                  <a:cubicBezTo>
                    <a:pt x="623792" y="793718"/>
                    <a:pt x="628079" y="780479"/>
                    <a:pt x="629793" y="766382"/>
                  </a:cubicBezTo>
                  <a:lnTo>
                    <a:pt x="692468" y="766382"/>
                  </a:lnTo>
                  <a:cubicBezTo>
                    <a:pt x="856679" y="766382"/>
                    <a:pt x="990219" y="899922"/>
                    <a:pt x="990219" y="1064133"/>
                  </a:cubicBezTo>
                  <a:lnTo>
                    <a:pt x="990219" y="1114425"/>
                  </a:lnTo>
                  <a:close/>
                </a:path>
              </a:pathLst>
            </a:custGeom>
            <a:solidFill>
              <a:schemeClr val="accent2"/>
            </a:solidFill>
            <a:ln w="317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120" name="Grafik 4">
              <a:extLst>
                <a:ext uri="{FF2B5EF4-FFF2-40B4-BE49-F238E27FC236}">
                  <a16:creationId xmlns:a16="http://schemas.microsoft.com/office/drawing/2014/main" id="{79368FCA-AB8D-4965-84FB-706144BFEF02}"/>
                </a:ext>
              </a:extLst>
            </p:cNvPr>
            <p:cNvGrpSpPr/>
            <p:nvPr/>
          </p:nvGrpSpPr>
          <p:grpSpPr bwMode="gray">
            <a:xfrm>
              <a:off x="9100154" y="1828158"/>
              <a:ext cx="570623" cy="166235"/>
              <a:chOff x="8941564" y="2740334"/>
              <a:chExt cx="572174" cy="166687"/>
            </a:xfrm>
            <a:solidFill>
              <a:schemeClr val="accent2"/>
            </a:solidFill>
          </p:grpSpPr>
          <p:sp>
            <p:nvSpPr>
              <p:cNvPr id="121" name="Freihandform: Form 120">
                <a:extLst>
                  <a:ext uri="{FF2B5EF4-FFF2-40B4-BE49-F238E27FC236}">
                    <a16:creationId xmlns:a16="http://schemas.microsoft.com/office/drawing/2014/main" id="{F5D683F2-0E78-475A-9B59-8FCE7BFE386C}"/>
                  </a:ext>
                </a:extLst>
              </p:cNvPr>
              <p:cNvSpPr/>
              <p:nvPr/>
            </p:nvSpPr>
            <p:spPr bwMode="gray">
              <a:xfrm>
                <a:off x="9045767" y="2740334"/>
                <a:ext cx="166687" cy="166687"/>
              </a:xfrm>
              <a:custGeom>
                <a:avLst/>
                <a:gdLst>
                  <a:gd name="connsiteX0" fmla="*/ 83344 w 166687"/>
                  <a:gd name="connsiteY0" fmla="*/ 166688 h 166687"/>
                  <a:gd name="connsiteX1" fmla="*/ 0 w 166687"/>
                  <a:gd name="connsiteY1" fmla="*/ 83344 h 166687"/>
                  <a:gd name="connsiteX2" fmla="*/ 83344 w 166687"/>
                  <a:gd name="connsiteY2" fmla="*/ 0 h 166687"/>
                  <a:gd name="connsiteX3" fmla="*/ 166688 w 166687"/>
                  <a:gd name="connsiteY3" fmla="*/ 83344 h 166687"/>
                  <a:gd name="connsiteX4" fmla="*/ 83344 w 166687"/>
                  <a:gd name="connsiteY4" fmla="*/ 166688 h 166687"/>
                  <a:gd name="connsiteX5" fmla="*/ 83344 w 166687"/>
                  <a:gd name="connsiteY5" fmla="*/ 19145 h 166687"/>
                  <a:gd name="connsiteX6" fmla="*/ 19050 w 166687"/>
                  <a:gd name="connsiteY6" fmla="*/ 83439 h 166687"/>
                  <a:gd name="connsiteX7" fmla="*/ 83344 w 166687"/>
                  <a:gd name="connsiteY7" fmla="*/ 147733 h 166687"/>
                  <a:gd name="connsiteX8" fmla="*/ 147638 w 166687"/>
                  <a:gd name="connsiteY8" fmla="*/ 83439 h 166687"/>
                  <a:gd name="connsiteX9" fmla="*/ 83344 w 166687"/>
                  <a:gd name="connsiteY9" fmla="*/ 19145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6687" h="166687">
                    <a:moveTo>
                      <a:pt x="83344" y="166688"/>
                    </a:moveTo>
                    <a:cubicBezTo>
                      <a:pt x="37433" y="166688"/>
                      <a:pt x="0" y="129350"/>
                      <a:pt x="0" y="83344"/>
                    </a:cubicBezTo>
                    <a:cubicBezTo>
                      <a:pt x="0" y="37433"/>
                      <a:pt x="37338" y="0"/>
                      <a:pt x="83344" y="0"/>
                    </a:cubicBezTo>
                    <a:cubicBezTo>
                      <a:pt x="129350" y="0"/>
                      <a:pt x="166688" y="37338"/>
                      <a:pt x="166688" y="83344"/>
                    </a:cubicBezTo>
                    <a:cubicBezTo>
                      <a:pt x="166592" y="129254"/>
                      <a:pt x="129254" y="166688"/>
                      <a:pt x="83344" y="166688"/>
                    </a:cubicBezTo>
                    <a:close/>
                    <a:moveTo>
                      <a:pt x="83344" y="19145"/>
                    </a:moveTo>
                    <a:cubicBezTo>
                      <a:pt x="47911" y="19145"/>
                      <a:pt x="19050" y="48006"/>
                      <a:pt x="19050" y="83439"/>
                    </a:cubicBezTo>
                    <a:cubicBezTo>
                      <a:pt x="19050" y="118872"/>
                      <a:pt x="47911" y="147733"/>
                      <a:pt x="83344" y="147733"/>
                    </a:cubicBezTo>
                    <a:cubicBezTo>
                      <a:pt x="118777" y="147733"/>
                      <a:pt x="147638" y="118872"/>
                      <a:pt x="147638" y="83439"/>
                    </a:cubicBezTo>
                    <a:cubicBezTo>
                      <a:pt x="147638" y="48006"/>
                      <a:pt x="118777" y="19145"/>
                      <a:pt x="83344" y="19145"/>
                    </a:cubicBez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22" name="Freihandform: Form 121">
                <a:extLst>
                  <a:ext uri="{FF2B5EF4-FFF2-40B4-BE49-F238E27FC236}">
                    <a16:creationId xmlns:a16="http://schemas.microsoft.com/office/drawing/2014/main" id="{490D9830-B1D9-4D55-8B5D-FF507ED40621}"/>
                  </a:ext>
                </a:extLst>
              </p:cNvPr>
              <p:cNvSpPr/>
              <p:nvPr/>
            </p:nvSpPr>
            <p:spPr bwMode="gray">
              <a:xfrm>
                <a:off x="9242458" y="2740334"/>
                <a:ext cx="166687" cy="166687"/>
              </a:xfrm>
              <a:custGeom>
                <a:avLst/>
                <a:gdLst>
                  <a:gd name="connsiteX0" fmla="*/ 83344 w 166687"/>
                  <a:gd name="connsiteY0" fmla="*/ 166688 h 166687"/>
                  <a:gd name="connsiteX1" fmla="*/ 0 w 166687"/>
                  <a:gd name="connsiteY1" fmla="*/ 83344 h 166687"/>
                  <a:gd name="connsiteX2" fmla="*/ 83344 w 166687"/>
                  <a:gd name="connsiteY2" fmla="*/ 0 h 166687"/>
                  <a:gd name="connsiteX3" fmla="*/ 166687 w 166687"/>
                  <a:gd name="connsiteY3" fmla="*/ 83344 h 166687"/>
                  <a:gd name="connsiteX4" fmla="*/ 83344 w 166687"/>
                  <a:gd name="connsiteY4" fmla="*/ 166688 h 166687"/>
                  <a:gd name="connsiteX5" fmla="*/ 83344 w 166687"/>
                  <a:gd name="connsiteY5" fmla="*/ 19145 h 166687"/>
                  <a:gd name="connsiteX6" fmla="*/ 19050 w 166687"/>
                  <a:gd name="connsiteY6" fmla="*/ 83439 h 166687"/>
                  <a:gd name="connsiteX7" fmla="*/ 83344 w 166687"/>
                  <a:gd name="connsiteY7" fmla="*/ 147733 h 166687"/>
                  <a:gd name="connsiteX8" fmla="*/ 147637 w 166687"/>
                  <a:gd name="connsiteY8" fmla="*/ 83439 h 166687"/>
                  <a:gd name="connsiteX9" fmla="*/ 83344 w 166687"/>
                  <a:gd name="connsiteY9" fmla="*/ 19145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6687" h="166687">
                    <a:moveTo>
                      <a:pt x="83344" y="166688"/>
                    </a:moveTo>
                    <a:cubicBezTo>
                      <a:pt x="37433" y="166688"/>
                      <a:pt x="0" y="129350"/>
                      <a:pt x="0" y="83344"/>
                    </a:cubicBezTo>
                    <a:cubicBezTo>
                      <a:pt x="0" y="37433"/>
                      <a:pt x="37338" y="0"/>
                      <a:pt x="83344" y="0"/>
                    </a:cubicBezTo>
                    <a:cubicBezTo>
                      <a:pt x="129349" y="0"/>
                      <a:pt x="166687" y="37338"/>
                      <a:pt x="166687" y="83344"/>
                    </a:cubicBezTo>
                    <a:cubicBezTo>
                      <a:pt x="166687" y="129254"/>
                      <a:pt x="129349" y="166688"/>
                      <a:pt x="83344" y="166688"/>
                    </a:cubicBezTo>
                    <a:close/>
                    <a:moveTo>
                      <a:pt x="83344" y="19145"/>
                    </a:moveTo>
                    <a:cubicBezTo>
                      <a:pt x="47911" y="19145"/>
                      <a:pt x="19050" y="48006"/>
                      <a:pt x="19050" y="83439"/>
                    </a:cubicBezTo>
                    <a:cubicBezTo>
                      <a:pt x="19050" y="118872"/>
                      <a:pt x="47911" y="147733"/>
                      <a:pt x="83344" y="147733"/>
                    </a:cubicBezTo>
                    <a:cubicBezTo>
                      <a:pt x="118777" y="147733"/>
                      <a:pt x="147637" y="118872"/>
                      <a:pt x="147637" y="83439"/>
                    </a:cubicBezTo>
                    <a:cubicBezTo>
                      <a:pt x="147637" y="48006"/>
                      <a:pt x="118777" y="19145"/>
                      <a:pt x="83344" y="19145"/>
                    </a:cubicBez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23" name="Freihandform: Form 122">
                <a:extLst>
                  <a:ext uri="{FF2B5EF4-FFF2-40B4-BE49-F238E27FC236}">
                    <a16:creationId xmlns:a16="http://schemas.microsoft.com/office/drawing/2014/main" id="{2DFB08B3-5F70-4313-97F6-E2E02DAF7C67}"/>
                  </a:ext>
                </a:extLst>
              </p:cNvPr>
              <p:cNvSpPr/>
              <p:nvPr/>
            </p:nvSpPr>
            <p:spPr bwMode="gray">
              <a:xfrm>
                <a:off x="9202834" y="2814153"/>
                <a:ext cx="49149" cy="19050"/>
              </a:xfrm>
              <a:custGeom>
                <a:avLst/>
                <a:gdLst>
                  <a:gd name="connsiteX0" fmla="*/ 0 w 49149"/>
                  <a:gd name="connsiteY0" fmla="*/ 0 h 19050"/>
                  <a:gd name="connsiteX1" fmla="*/ 49149 w 49149"/>
                  <a:gd name="connsiteY1" fmla="*/ 0 h 19050"/>
                  <a:gd name="connsiteX2" fmla="*/ 49149 w 49149"/>
                  <a:gd name="connsiteY2" fmla="*/ 19050 h 19050"/>
                  <a:gd name="connsiteX3" fmla="*/ 0 w 49149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149" h="19050">
                    <a:moveTo>
                      <a:pt x="0" y="0"/>
                    </a:moveTo>
                    <a:lnTo>
                      <a:pt x="49149" y="0"/>
                    </a:lnTo>
                    <a:lnTo>
                      <a:pt x="49149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24" name="Freihandform: Form 123">
                <a:extLst>
                  <a:ext uri="{FF2B5EF4-FFF2-40B4-BE49-F238E27FC236}">
                    <a16:creationId xmlns:a16="http://schemas.microsoft.com/office/drawing/2014/main" id="{254BE289-AD1A-49C6-95AB-10F57CD9095E}"/>
                  </a:ext>
                </a:extLst>
              </p:cNvPr>
              <p:cNvSpPr/>
              <p:nvPr/>
            </p:nvSpPr>
            <p:spPr bwMode="gray">
              <a:xfrm>
                <a:off x="9396987" y="2765446"/>
                <a:ext cx="116751" cy="55340"/>
              </a:xfrm>
              <a:custGeom>
                <a:avLst/>
                <a:gdLst>
                  <a:gd name="connsiteX0" fmla="*/ 0 w 116751"/>
                  <a:gd name="connsiteY0" fmla="*/ 37287 h 55340"/>
                  <a:gd name="connsiteX1" fmla="*/ 110669 w 116751"/>
                  <a:gd name="connsiteY1" fmla="*/ 0 h 55340"/>
                  <a:gd name="connsiteX2" fmla="*/ 116752 w 116751"/>
                  <a:gd name="connsiteY2" fmla="*/ 18054 h 55340"/>
                  <a:gd name="connsiteX3" fmla="*/ 6083 w 116751"/>
                  <a:gd name="connsiteY3" fmla="*/ 55340 h 55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751" h="55340">
                    <a:moveTo>
                      <a:pt x="0" y="37287"/>
                    </a:moveTo>
                    <a:lnTo>
                      <a:pt x="110669" y="0"/>
                    </a:lnTo>
                    <a:lnTo>
                      <a:pt x="116752" y="18054"/>
                    </a:lnTo>
                    <a:lnTo>
                      <a:pt x="6083" y="55340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25" name="Freihandform: Form 124">
                <a:extLst>
                  <a:ext uri="{FF2B5EF4-FFF2-40B4-BE49-F238E27FC236}">
                    <a16:creationId xmlns:a16="http://schemas.microsoft.com/office/drawing/2014/main" id="{2D120C16-1903-48C9-984D-AF907E95E6CE}"/>
                  </a:ext>
                </a:extLst>
              </p:cNvPr>
              <p:cNvSpPr/>
              <p:nvPr/>
            </p:nvSpPr>
            <p:spPr bwMode="gray">
              <a:xfrm>
                <a:off x="8941564" y="2765470"/>
                <a:ext cx="116751" cy="55340"/>
              </a:xfrm>
              <a:custGeom>
                <a:avLst/>
                <a:gdLst>
                  <a:gd name="connsiteX0" fmla="*/ 0 w 116751"/>
                  <a:gd name="connsiteY0" fmla="*/ 18054 h 55340"/>
                  <a:gd name="connsiteX1" fmla="*/ 6083 w 116751"/>
                  <a:gd name="connsiteY1" fmla="*/ 0 h 55340"/>
                  <a:gd name="connsiteX2" fmla="*/ 116752 w 116751"/>
                  <a:gd name="connsiteY2" fmla="*/ 37287 h 55340"/>
                  <a:gd name="connsiteX3" fmla="*/ 110669 w 116751"/>
                  <a:gd name="connsiteY3" fmla="*/ 55340 h 55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751" h="55340">
                    <a:moveTo>
                      <a:pt x="0" y="18054"/>
                    </a:moveTo>
                    <a:lnTo>
                      <a:pt x="6083" y="0"/>
                    </a:lnTo>
                    <a:lnTo>
                      <a:pt x="116752" y="37287"/>
                    </a:lnTo>
                    <a:lnTo>
                      <a:pt x="110669" y="55340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126" name="Gruppieren 125">
              <a:extLst>
                <a:ext uri="{FF2B5EF4-FFF2-40B4-BE49-F238E27FC236}">
                  <a16:creationId xmlns:a16="http://schemas.microsoft.com/office/drawing/2014/main" id="{FEAD915C-A4DF-4684-A86A-E4D61012F3FF}"/>
                </a:ext>
              </a:extLst>
            </p:cNvPr>
            <p:cNvGrpSpPr/>
            <p:nvPr/>
          </p:nvGrpSpPr>
          <p:grpSpPr bwMode="gray">
            <a:xfrm>
              <a:off x="9139693" y="2388059"/>
              <a:ext cx="483369" cy="293449"/>
              <a:chOff x="4920551" y="3679933"/>
              <a:chExt cx="483369" cy="293449"/>
            </a:xfrm>
          </p:grpSpPr>
          <p:sp>
            <p:nvSpPr>
              <p:cNvPr id="127" name="Freihandform: Form 126">
                <a:extLst>
                  <a:ext uri="{FF2B5EF4-FFF2-40B4-BE49-F238E27FC236}">
                    <a16:creationId xmlns:a16="http://schemas.microsoft.com/office/drawing/2014/main" id="{16BBC4D2-CD9D-4747-83E8-10142512BE76}"/>
                  </a:ext>
                </a:extLst>
              </p:cNvPr>
              <p:cNvSpPr/>
              <p:nvPr/>
            </p:nvSpPr>
            <p:spPr bwMode="gray">
              <a:xfrm>
                <a:off x="4920551" y="3680029"/>
                <a:ext cx="211684" cy="293353"/>
              </a:xfrm>
              <a:custGeom>
                <a:avLst/>
                <a:gdLst>
                  <a:gd name="connsiteX0" fmla="*/ 54578 w 209359"/>
                  <a:gd name="connsiteY0" fmla="*/ 152400 h 290131"/>
                  <a:gd name="connsiteX1" fmla="*/ 97250 w 209359"/>
                  <a:gd name="connsiteY1" fmla="*/ 91916 h 290131"/>
                  <a:gd name="connsiteX2" fmla="*/ 98393 w 209359"/>
                  <a:gd name="connsiteY2" fmla="*/ 83058 h 290131"/>
                  <a:gd name="connsiteX3" fmla="*/ 91631 w 209359"/>
                  <a:gd name="connsiteY3" fmla="*/ 77152 h 290131"/>
                  <a:gd name="connsiteX4" fmla="*/ 0 w 209359"/>
                  <a:gd name="connsiteY4" fmla="*/ 55721 h 290131"/>
                  <a:gd name="connsiteX5" fmla="*/ 67628 w 209359"/>
                  <a:gd name="connsiteY5" fmla="*/ 0 h 290131"/>
                  <a:gd name="connsiteX6" fmla="*/ 209360 w 209359"/>
                  <a:gd name="connsiteY6" fmla="*/ 290132 h 290131"/>
                  <a:gd name="connsiteX7" fmla="*/ 54578 w 209359"/>
                  <a:gd name="connsiteY7" fmla="*/ 152400 h 29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9359" h="290131">
                    <a:moveTo>
                      <a:pt x="54578" y="152400"/>
                    </a:moveTo>
                    <a:lnTo>
                      <a:pt x="97250" y="91916"/>
                    </a:lnTo>
                    <a:cubicBezTo>
                      <a:pt x="99060" y="89344"/>
                      <a:pt x="99536" y="86011"/>
                      <a:pt x="98393" y="83058"/>
                    </a:cubicBezTo>
                    <a:cubicBezTo>
                      <a:pt x="97250" y="80105"/>
                      <a:pt x="94774" y="77915"/>
                      <a:pt x="91631" y="77152"/>
                    </a:cubicBezTo>
                    <a:lnTo>
                      <a:pt x="0" y="55721"/>
                    </a:lnTo>
                    <a:lnTo>
                      <a:pt x="67628" y="0"/>
                    </a:lnTo>
                    <a:lnTo>
                      <a:pt x="209360" y="290132"/>
                    </a:lnTo>
                    <a:lnTo>
                      <a:pt x="54578" y="152400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28" name="Freihandform: Form 127">
                <a:extLst>
                  <a:ext uri="{FF2B5EF4-FFF2-40B4-BE49-F238E27FC236}">
                    <a16:creationId xmlns:a16="http://schemas.microsoft.com/office/drawing/2014/main" id="{D1DE220B-9518-45C0-A4D4-717F695F63DD}"/>
                  </a:ext>
                </a:extLst>
              </p:cNvPr>
              <p:cNvSpPr/>
              <p:nvPr/>
            </p:nvSpPr>
            <p:spPr bwMode="gray">
              <a:xfrm>
                <a:off x="5192236" y="3679933"/>
                <a:ext cx="211684" cy="293353"/>
              </a:xfrm>
              <a:custGeom>
                <a:avLst/>
                <a:gdLst>
                  <a:gd name="connsiteX0" fmla="*/ 141732 w 209359"/>
                  <a:gd name="connsiteY0" fmla="*/ 0 h 290131"/>
                  <a:gd name="connsiteX1" fmla="*/ 209360 w 209359"/>
                  <a:gd name="connsiteY1" fmla="*/ 55721 h 290131"/>
                  <a:gd name="connsiteX2" fmla="*/ 117729 w 209359"/>
                  <a:gd name="connsiteY2" fmla="*/ 77152 h 290131"/>
                  <a:gd name="connsiteX3" fmla="*/ 110966 w 209359"/>
                  <a:gd name="connsiteY3" fmla="*/ 83058 h 290131"/>
                  <a:gd name="connsiteX4" fmla="*/ 112109 w 209359"/>
                  <a:gd name="connsiteY4" fmla="*/ 91916 h 290131"/>
                  <a:gd name="connsiteX5" fmla="*/ 154781 w 209359"/>
                  <a:gd name="connsiteY5" fmla="*/ 152400 h 290131"/>
                  <a:gd name="connsiteX6" fmla="*/ 0 w 209359"/>
                  <a:gd name="connsiteY6" fmla="*/ 290132 h 290131"/>
                  <a:gd name="connsiteX7" fmla="*/ 141732 w 209359"/>
                  <a:gd name="connsiteY7" fmla="*/ 0 h 29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9359" h="290131">
                    <a:moveTo>
                      <a:pt x="141732" y="0"/>
                    </a:moveTo>
                    <a:lnTo>
                      <a:pt x="209360" y="55721"/>
                    </a:lnTo>
                    <a:lnTo>
                      <a:pt x="117729" y="77152"/>
                    </a:lnTo>
                    <a:cubicBezTo>
                      <a:pt x="114681" y="77915"/>
                      <a:pt x="112109" y="80105"/>
                      <a:pt x="110966" y="83058"/>
                    </a:cubicBezTo>
                    <a:cubicBezTo>
                      <a:pt x="109823" y="86011"/>
                      <a:pt x="110300" y="89344"/>
                      <a:pt x="112109" y="91916"/>
                    </a:cubicBezTo>
                    <a:lnTo>
                      <a:pt x="154781" y="152400"/>
                    </a:lnTo>
                    <a:lnTo>
                      <a:pt x="0" y="290132"/>
                    </a:lnTo>
                    <a:lnTo>
                      <a:pt x="141732" y="0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cxnSp>
        <p:nvCxnSpPr>
          <p:cNvPr id="130" name="Gerader Verbinder 129">
            <a:extLst>
              <a:ext uri="{FF2B5EF4-FFF2-40B4-BE49-F238E27FC236}">
                <a16:creationId xmlns:a16="http://schemas.microsoft.com/office/drawing/2014/main" id="{E678BAD9-F3B6-4D0A-AEC8-B1628651EF6D}"/>
              </a:ext>
            </a:extLst>
          </p:cNvPr>
          <p:cNvCxnSpPr>
            <a:cxnSpLocks/>
          </p:cNvCxnSpPr>
          <p:nvPr/>
        </p:nvCxnSpPr>
        <p:spPr bwMode="gray">
          <a:xfrm flipV="1">
            <a:off x="8968082" y="2693434"/>
            <a:ext cx="0" cy="332440"/>
          </a:xfrm>
          <a:prstGeom prst="line">
            <a:avLst/>
          </a:prstGeom>
          <a:ln w="19050">
            <a:solidFill>
              <a:srgbClr val="DCE04B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Gerader Verbinder 131">
            <a:extLst>
              <a:ext uri="{FF2B5EF4-FFF2-40B4-BE49-F238E27FC236}">
                <a16:creationId xmlns:a16="http://schemas.microsoft.com/office/drawing/2014/main" id="{DB4FBEB6-7B87-4F8F-9DB1-09F3672A4A5D}"/>
              </a:ext>
            </a:extLst>
          </p:cNvPr>
          <p:cNvCxnSpPr>
            <a:cxnSpLocks/>
            <a:endCxn id="134" idx="0"/>
          </p:cNvCxnSpPr>
          <p:nvPr/>
        </p:nvCxnSpPr>
        <p:spPr bwMode="gray">
          <a:xfrm flipV="1">
            <a:off x="7454574" y="2283330"/>
            <a:ext cx="1103404" cy="2"/>
          </a:xfrm>
          <a:prstGeom prst="line">
            <a:avLst/>
          </a:prstGeom>
          <a:ln w="19050">
            <a:solidFill>
              <a:srgbClr val="DCE04B"/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Bogen 133">
            <a:extLst>
              <a:ext uri="{FF2B5EF4-FFF2-40B4-BE49-F238E27FC236}">
                <a16:creationId xmlns:a16="http://schemas.microsoft.com/office/drawing/2014/main" id="{099A6BC0-1F00-44AA-B5C5-DCC99C0C9F9D}"/>
              </a:ext>
            </a:extLst>
          </p:cNvPr>
          <p:cNvSpPr/>
          <p:nvPr/>
        </p:nvSpPr>
        <p:spPr bwMode="gray">
          <a:xfrm>
            <a:off x="8147874" y="2283330"/>
            <a:ext cx="820208" cy="820208"/>
          </a:xfrm>
          <a:prstGeom prst="arc">
            <a:avLst/>
          </a:prstGeom>
          <a:ln w="19050">
            <a:solidFill>
              <a:srgbClr val="DCE04B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7" name="Bogen 136">
            <a:extLst>
              <a:ext uri="{FF2B5EF4-FFF2-40B4-BE49-F238E27FC236}">
                <a16:creationId xmlns:a16="http://schemas.microsoft.com/office/drawing/2014/main" id="{BFC03047-4749-4C12-BD66-22F183029E1D}"/>
              </a:ext>
            </a:extLst>
          </p:cNvPr>
          <p:cNvSpPr/>
          <p:nvPr/>
        </p:nvSpPr>
        <p:spPr bwMode="gray">
          <a:xfrm flipH="1">
            <a:off x="8968082" y="2283330"/>
            <a:ext cx="820208" cy="820208"/>
          </a:xfrm>
          <a:prstGeom prst="arc">
            <a:avLst/>
          </a:prstGeom>
          <a:ln w="19050">
            <a:solidFill>
              <a:srgbClr val="DCE04B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138" name="Gerader Verbinder 137">
            <a:extLst>
              <a:ext uri="{FF2B5EF4-FFF2-40B4-BE49-F238E27FC236}">
                <a16:creationId xmlns:a16="http://schemas.microsoft.com/office/drawing/2014/main" id="{284E7404-6159-420F-AE2F-AAB643E89ACB}"/>
              </a:ext>
            </a:extLst>
          </p:cNvPr>
          <p:cNvCxnSpPr>
            <a:cxnSpLocks/>
            <a:endCxn id="137" idx="0"/>
          </p:cNvCxnSpPr>
          <p:nvPr/>
        </p:nvCxnSpPr>
        <p:spPr bwMode="gray">
          <a:xfrm flipH="1" flipV="1">
            <a:off x="9378186" y="2283330"/>
            <a:ext cx="1087582" cy="2"/>
          </a:xfrm>
          <a:prstGeom prst="line">
            <a:avLst/>
          </a:prstGeom>
          <a:ln w="19050">
            <a:solidFill>
              <a:srgbClr val="DCE04B"/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4" name="Gruppieren 163">
            <a:extLst>
              <a:ext uri="{FF2B5EF4-FFF2-40B4-BE49-F238E27FC236}">
                <a16:creationId xmlns:a16="http://schemas.microsoft.com/office/drawing/2014/main" id="{3952A412-736E-4F07-BF1B-DDA6040053B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578551" y="2552739"/>
            <a:ext cx="668438" cy="754455"/>
            <a:chOff x="6417958" y="2552739"/>
            <a:chExt cx="668438" cy="754455"/>
          </a:xfrm>
        </p:grpSpPr>
        <p:grpSp>
          <p:nvGrpSpPr>
            <p:cNvPr id="142" name="ICON 1">
              <a:extLst>
                <a:ext uri="{FF2B5EF4-FFF2-40B4-BE49-F238E27FC236}">
                  <a16:creationId xmlns:a16="http://schemas.microsoft.com/office/drawing/2014/main" id="{C2F46EC1-584F-4FD4-8BC3-91B8946398EE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417958" y="2552739"/>
              <a:ext cx="443261" cy="586729"/>
              <a:chOff x="12717037" y="2922973"/>
              <a:chExt cx="525304" cy="695325"/>
            </a:xfrm>
            <a:solidFill>
              <a:schemeClr val="bg1"/>
            </a:solidFill>
          </p:grpSpPr>
          <p:sp>
            <p:nvSpPr>
              <p:cNvPr id="146" name="Freihandform: Form 145">
                <a:extLst>
                  <a:ext uri="{FF2B5EF4-FFF2-40B4-BE49-F238E27FC236}">
                    <a16:creationId xmlns:a16="http://schemas.microsoft.com/office/drawing/2014/main" id="{B84DEBFC-CD70-49D9-AB30-97692E557FAB}"/>
                  </a:ext>
                </a:extLst>
              </p:cNvPr>
              <p:cNvSpPr/>
              <p:nvPr/>
            </p:nvSpPr>
            <p:spPr bwMode="gray">
              <a:xfrm>
                <a:off x="12717037" y="2922973"/>
                <a:ext cx="523875" cy="695325"/>
              </a:xfrm>
              <a:custGeom>
                <a:avLst/>
                <a:gdLst>
                  <a:gd name="connsiteX0" fmla="*/ 526733 w 523875"/>
                  <a:gd name="connsiteY0" fmla="*/ 125254 h 695325"/>
                  <a:gd name="connsiteX1" fmla="*/ 526733 w 523875"/>
                  <a:gd name="connsiteY1" fmla="*/ 700088 h 695325"/>
                  <a:gd name="connsiteX2" fmla="*/ 0 w 523875"/>
                  <a:gd name="connsiteY2" fmla="*/ 700088 h 695325"/>
                  <a:gd name="connsiteX3" fmla="*/ 0 w 523875"/>
                  <a:gd name="connsiteY3" fmla="*/ 0 h 695325"/>
                  <a:gd name="connsiteX4" fmla="*/ 402622 w 523875"/>
                  <a:gd name="connsiteY4" fmla="*/ 0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875" h="695325">
                    <a:moveTo>
                      <a:pt x="526733" y="125254"/>
                    </a:moveTo>
                    <a:lnTo>
                      <a:pt x="526733" y="700088"/>
                    </a:lnTo>
                    <a:lnTo>
                      <a:pt x="0" y="700088"/>
                    </a:lnTo>
                    <a:lnTo>
                      <a:pt x="0" y="0"/>
                    </a:lnTo>
                    <a:lnTo>
                      <a:pt x="402622" y="0"/>
                    </a:lnTo>
                  </a:path>
                </a:pathLst>
              </a:custGeom>
              <a:solidFill>
                <a:srgbClr val="F7F7F7"/>
              </a:solidFill>
              <a:ln w="190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7" name="Freihandform: Form 146">
                <a:extLst>
                  <a:ext uri="{FF2B5EF4-FFF2-40B4-BE49-F238E27FC236}">
                    <a16:creationId xmlns:a16="http://schemas.microsoft.com/office/drawing/2014/main" id="{9ABB760B-7F9C-4A34-ACEA-8CDD12E6A2CC}"/>
                  </a:ext>
                </a:extLst>
              </p:cNvPr>
              <p:cNvSpPr/>
              <p:nvPr/>
            </p:nvSpPr>
            <p:spPr bwMode="gray">
              <a:xfrm>
                <a:off x="12817050" y="3399223"/>
                <a:ext cx="333375" cy="9525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grpFill/>
              <a:ln w="190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8" name="Freihandform: Form 147">
                <a:extLst>
                  <a:ext uri="{FF2B5EF4-FFF2-40B4-BE49-F238E27FC236}">
                    <a16:creationId xmlns:a16="http://schemas.microsoft.com/office/drawing/2014/main" id="{738E3254-709A-4E9A-B359-62814427B920}"/>
                  </a:ext>
                </a:extLst>
              </p:cNvPr>
              <p:cNvSpPr/>
              <p:nvPr/>
            </p:nvSpPr>
            <p:spPr bwMode="gray">
              <a:xfrm>
                <a:off x="12817050" y="3456373"/>
                <a:ext cx="333375" cy="9525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grpFill/>
              <a:ln w="190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9" name="Freihandform: Form 148">
                <a:extLst>
                  <a:ext uri="{FF2B5EF4-FFF2-40B4-BE49-F238E27FC236}">
                    <a16:creationId xmlns:a16="http://schemas.microsoft.com/office/drawing/2014/main" id="{6206F778-F257-4A1C-81C4-DDF1022C321E}"/>
                  </a:ext>
                </a:extLst>
              </p:cNvPr>
              <p:cNvSpPr/>
              <p:nvPr/>
            </p:nvSpPr>
            <p:spPr bwMode="gray">
              <a:xfrm>
                <a:off x="12817050" y="3513523"/>
                <a:ext cx="333375" cy="9525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grpFill/>
              <a:ln w="190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50" name="Freihandform: Form 149">
                <a:extLst>
                  <a:ext uri="{FF2B5EF4-FFF2-40B4-BE49-F238E27FC236}">
                    <a16:creationId xmlns:a16="http://schemas.microsoft.com/office/drawing/2014/main" id="{022AEA2F-8813-48D4-B450-21F396A4F74F}"/>
                  </a:ext>
                </a:extLst>
              </p:cNvPr>
              <p:cNvSpPr/>
              <p:nvPr/>
            </p:nvSpPr>
            <p:spPr bwMode="gray">
              <a:xfrm>
                <a:off x="13118516" y="2922973"/>
                <a:ext cx="123825" cy="123825"/>
              </a:xfrm>
              <a:custGeom>
                <a:avLst/>
                <a:gdLst>
                  <a:gd name="connsiteX0" fmla="*/ 0 w 123825"/>
                  <a:gd name="connsiteY0" fmla="*/ 0 h 123825"/>
                  <a:gd name="connsiteX1" fmla="*/ 0 w 123825"/>
                  <a:gd name="connsiteY1" fmla="*/ 125254 h 123825"/>
                  <a:gd name="connsiteX2" fmla="*/ 125254 w 123825"/>
                  <a:gd name="connsiteY2" fmla="*/ 125254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3825" h="123825">
                    <a:moveTo>
                      <a:pt x="0" y="0"/>
                    </a:moveTo>
                    <a:lnTo>
                      <a:pt x="0" y="125254"/>
                    </a:lnTo>
                    <a:lnTo>
                      <a:pt x="125254" y="125254"/>
                    </a:lnTo>
                    <a:close/>
                  </a:path>
                </a:pathLst>
              </a:custGeom>
              <a:grpFill/>
              <a:ln w="19050" cap="sq">
                <a:solidFill>
                  <a:schemeClr val="accent1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grpSp>
            <p:nvGrpSpPr>
              <p:cNvPr id="151" name="Grafik 29">
                <a:extLst>
                  <a:ext uri="{FF2B5EF4-FFF2-40B4-BE49-F238E27FC236}">
                    <a16:creationId xmlns:a16="http://schemas.microsoft.com/office/drawing/2014/main" id="{6327C41D-7AB9-4560-82BE-D19F8BBAF818}"/>
                  </a:ext>
                </a:extLst>
              </p:cNvPr>
              <p:cNvGrpSpPr/>
              <p:nvPr/>
            </p:nvGrpSpPr>
            <p:grpSpPr bwMode="gray">
              <a:xfrm>
                <a:off x="12834671" y="3124046"/>
                <a:ext cx="314325" cy="190500"/>
                <a:chOff x="12834671" y="3124046"/>
                <a:chExt cx="314325" cy="190500"/>
              </a:xfrm>
              <a:grpFill/>
            </p:grpSpPr>
            <p:sp>
              <p:nvSpPr>
                <p:cNvPr id="152" name="Freihandform: Form 151">
                  <a:extLst>
                    <a:ext uri="{FF2B5EF4-FFF2-40B4-BE49-F238E27FC236}">
                      <a16:creationId xmlns:a16="http://schemas.microsoft.com/office/drawing/2014/main" id="{BEDC62E2-0DAD-4EBD-987B-CD611D21D758}"/>
                    </a:ext>
                  </a:extLst>
                </p:cNvPr>
                <p:cNvSpPr/>
                <p:nvPr/>
              </p:nvSpPr>
              <p:spPr bwMode="gray">
                <a:xfrm>
                  <a:off x="12834671" y="3272731"/>
                  <a:ext cx="28575" cy="28575"/>
                </a:xfrm>
                <a:custGeom>
                  <a:avLst/>
                  <a:gdLst>
                    <a:gd name="connsiteX0" fmla="*/ 37148 w 28575"/>
                    <a:gd name="connsiteY0" fmla="*/ 18574 h 28575"/>
                    <a:gd name="connsiteX1" fmla="*/ 18574 w 28575"/>
                    <a:gd name="connsiteY1" fmla="*/ 37147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8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8" y="18574"/>
                      </a:moveTo>
                      <a:cubicBezTo>
                        <a:pt x="37148" y="28832"/>
                        <a:pt x="28832" y="37147"/>
                        <a:pt x="18574" y="37147"/>
                      </a:cubicBezTo>
                      <a:cubicBezTo>
                        <a:pt x="8316" y="37147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8" y="8316"/>
                        <a:pt x="37148" y="18574"/>
                      </a:cubicBezTo>
                      <a:close/>
                    </a:path>
                  </a:pathLst>
                </a:custGeom>
                <a:grp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53" name="Freihandform: Form 152">
                  <a:extLst>
                    <a:ext uri="{FF2B5EF4-FFF2-40B4-BE49-F238E27FC236}">
                      <a16:creationId xmlns:a16="http://schemas.microsoft.com/office/drawing/2014/main" id="{7F727B73-0306-40F3-91AD-87EBE284E69C}"/>
                    </a:ext>
                  </a:extLst>
                </p:cNvPr>
                <p:cNvSpPr/>
                <p:nvPr/>
              </p:nvSpPr>
              <p:spPr bwMode="gray">
                <a:xfrm>
                  <a:off x="12913728" y="3170528"/>
                  <a:ext cx="28575" cy="28575"/>
                </a:xfrm>
                <a:custGeom>
                  <a:avLst/>
                  <a:gdLst>
                    <a:gd name="connsiteX0" fmla="*/ 37147 w 28575"/>
                    <a:gd name="connsiteY0" fmla="*/ 18574 h 28575"/>
                    <a:gd name="connsiteX1" fmla="*/ 18574 w 28575"/>
                    <a:gd name="connsiteY1" fmla="*/ 37148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7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7" y="18574"/>
                      </a:moveTo>
                      <a:cubicBezTo>
                        <a:pt x="37147" y="28832"/>
                        <a:pt x="28832" y="37148"/>
                        <a:pt x="18574" y="37148"/>
                      </a:cubicBezTo>
                      <a:cubicBezTo>
                        <a:pt x="8316" y="37148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7" y="8316"/>
                        <a:pt x="37147" y="18574"/>
                      </a:cubicBezTo>
                      <a:close/>
                    </a:path>
                  </a:pathLst>
                </a:custGeom>
                <a:grp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54" name="Freihandform: Form 153">
                  <a:extLst>
                    <a:ext uri="{FF2B5EF4-FFF2-40B4-BE49-F238E27FC236}">
                      <a16:creationId xmlns:a16="http://schemas.microsoft.com/office/drawing/2014/main" id="{BB091A13-CBB6-441D-AE33-8085F6F45A0A}"/>
                    </a:ext>
                  </a:extLst>
                </p:cNvPr>
                <p:cNvSpPr/>
                <p:nvPr/>
              </p:nvSpPr>
              <p:spPr bwMode="gray">
                <a:xfrm>
                  <a:off x="13029838" y="3277398"/>
                  <a:ext cx="28575" cy="28575"/>
                </a:xfrm>
                <a:custGeom>
                  <a:avLst/>
                  <a:gdLst>
                    <a:gd name="connsiteX0" fmla="*/ 37148 w 28575"/>
                    <a:gd name="connsiteY0" fmla="*/ 18574 h 28575"/>
                    <a:gd name="connsiteX1" fmla="*/ 18574 w 28575"/>
                    <a:gd name="connsiteY1" fmla="*/ 37148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8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8" y="18574"/>
                      </a:moveTo>
                      <a:cubicBezTo>
                        <a:pt x="37148" y="28832"/>
                        <a:pt x="28832" y="37148"/>
                        <a:pt x="18574" y="37148"/>
                      </a:cubicBezTo>
                      <a:cubicBezTo>
                        <a:pt x="8316" y="37148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8" y="8316"/>
                        <a:pt x="37148" y="18574"/>
                      </a:cubicBezTo>
                      <a:close/>
                    </a:path>
                  </a:pathLst>
                </a:custGeom>
                <a:grp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55" name="Freihandform: Form 154">
                  <a:extLst>
                    <a:ext uri="{FF2B5EF4-FFF2-40B4-BE49-F238E27FC236}">
                      <a16:creationId xmlns:a16="http://schemas.microsoft.com/office/drawing/2014/main" id="{78196F44-48DB-467A-B56F-BB829E21933C}"/>
                    </a:ext>
                  </a:extLst>
                </p:cNvPr>
                <p:cNvSpPr/>
                <p:nvPr/>
              </p:nvSpPr>
              <p:spPr bwMode="gray">
                <a:xfrm>
                  <a:off x="13118135" y="3124046"/>
                  <a:ext cx="28575" cy="28575"/>
                </a:xfrm>
                <a:custGeom>
                  <a:avLst/>
                  <a:gdLst>
                    <a:gd name="connsiteX0" fmla="*/ 37147 w 28575"/>
                    <a:gd name="connsiteY0" fmla="*/ 18574 h 28575"/>
                    <a:gd name="connsiteX1" fmla="*/ 18574 w 28575"/>
                    <a:gd name="connsiteY1" fmla="*/ 37148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7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7" y="18574"/>
                      </a:moveTo>
                      <a:cubicBezTo>
                        <a:pt x="37147" y="28832"/>
                        <a:pt x="28832" y="37148"/>
                        <a:pt x="18574" y="37148"/>
                      </a:cubicBezTo>
                      <a:cubicBezTo>
                        <a:pt x="8316" y="37148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7" y="8316"/>
                        <a:pt x="37147" y="18574"/>
                      </a:cubicBezTo>
                      <a:close/>
                    </a:path>
                  </a:pathLst>
                </a:custGeom>
                <a:grp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56" name="Freihandform: Form 155">
                  <a:extLst>
                    <a:ext uri="{FF2B5EF4-FFF2-40B4-BE49-F238E27FC236}">
                      <a16:creationId xmlns:a16="http://schemas.microsoft.com/office/drawing/2014/main" id="{8582C19F-FA7C-44C1-A8C3-9C9048E0AEF4}"/>
                    </a:ext>
                  </a:extLst>
                </p:cNvPr>
                <p:cNvSpPr/>
                <p:nvPr/>
              </p:nvSpPr>
              <p:spPr bwMode="gray">
                <a:xfrm>
                  <a:off x="12862865" y="3203865"/>
                  <a:ext cx="57150" cy="66675"/>
                </a:xfrm>
                <a:custGeom>
                  <a:avLst/>
                  <a:gdLst>
                    <a:gd name="connsiteX0" fmla="*/ 0 w 57150"/>
                    <a:gd name="connsiteY0" fmla="*/ 71533 h 66675"/>
                    <a:gd name="connsiteX1" fmla="*/ 58198 w 57150"/>
                    <a:gd name="connsiteY1" fmla="*/ 0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7150" h="66675">
                      <a:moveTo>
                        <a:pt x="0" y="71533"/>
                      </a:moveTo>
                      <a:lnTo>
                        <a:pt x="58198" y="0"/>
                      </a:lnTo>
                    </a:path>
                  </a:pathLst>
                </a:custGeom>
                <a:grp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57" name="Freihandform: Form 156">
                  <a:extLst>
                    <a:ext uri="{FF2B5EF4-FFF2-40B4-BE49-F238E27FC236}">
                      <a16:creationId xmlns:a16="http://schemas.microsoft.com/office/drawing/2014/main" id="{8279FCEE-E49F-47B2-BD46-B1681CF53321}"/>
                    </a:ext>
                  </a:extLst>
                </p:cNvPr>
                <p:cNvSpPr/>
                <p:nvPr/>
              </p:nvSpPr>
              <p:spPr bwMode="gray">
                <a:xfrm>
                  <a:off x="12947066" y="3200246"/>
                  <a:ext cx="85725" cy="76200"/>
                </a:xfrm>
                <a:custGeom>
                  <a:avLst/>
                  <a:gdLst>
                    <a:gd name="connsiteX0" fmla="*/ 0 w 85725"/>
                    <a:gd name="connsiteY0" fmla="*/ 0 h 76200"/>
                    <a:gd name="connsiteX1" fmla="*/ 87440 w 85725"/>
                    <a:gd name="connsiteY1" fmla="*/ 83439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5725" h="76200">
                      <a:moveTo>
                        <a:pt x="0" y="0"/>
                      </a:moveTo>
                      <a:lnTo>
                        <a:pt x="87440" y="83439"/>
                      </a:lnTo>
                    </a:path>
                  </a:pathLst>
                </a:custGeom>
                <a:grp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58" name="Freihandform: Form 157">
                  <a:extLst>
                    <a:ext uri="{FF2B5EF4-FFF2-40B4-BE49-F238E27FC236}">
                      <a16:creationId xmlns:a16="http://schemas.microsoft.com/office/drawing/2014/main" id="{C993F9C1-A555-4413-AF71-03E014F5BEC8}"/>
                    </a:ext>
                  </a:extLst>
                </p:cNvPr>
                <p:cNvSpPr/>
                <p:nvPr/>
              </p:nvSpPr>
              <p:spPr bwMode="gray">
                <a:xfrm>
                  <a:off x="13060128" y="3159098"/>
                  <a:ext cx="66675" cy="114300"/>
                </a:xfrm>
                <a:custGeom>
                  <a:avLst/>
                  <a:gdLst>
                    <a:gd name="connsiteX0" fmla="*/ 0 w 66675"/>
                    <a:gd name="connsiteY0" fmla="*/ 122492 h 114300"/>
                    <a:gd name="connsiteX1" fmla="*/ 68199 w 66675"/>
                    <a:gd name="connsiteY1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6675" h="114300">
                      <a:moveTo>
                        <a:pt x="0" y="122492"/>
                      </a:moveTo>
                      <a:lnTo>
                        <a:pt x="68199" y="0"/>
                      </a:lnTo>
                    </a:path>
                  </a:pathLst>
                </a:custGeom>
                <a:grp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</p:grpSp>
        <p:grpSp>
          <p:nvGrpSpPr>
            <p:cNvPr id="159" name="Gruppieren 158">
              <a:extLst>
                <a:ext uri="{FF2B5EF4-FFF2-40B4-BE49-F238E27FC236}">
                  <a16:creationId xmlns:a16="http://schemas.microsoft.com/office/drawing/2014/main" id="{7BA797B6-9BE7-47A1-8351-8B4357CD9810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679083" y="2899881"/>
              <a:ext cx="407313" cy="407313"/>
              <a:chOff x="5884199" y="3520941"/>
              <a:chExt cx="388080" cy="388080"/>
            </a:xfrm>
          </p:grpSpPr>
          <p:sp>
            <p:nvSpPr>
              <p:cNvPr id="160" name="Ellipse 159">
                <a:extLst>
                  <a:ext uri="{FF2B5EF4-FFF2-40B4-BE49-F238E27FC236}">
                    <a16:creationId xmlns:a16="http://schemas.microsoft.com/office/drawing/2014/main" id="{75B678E3-046A-4C4C-BD22-096F81784D43}"/>
                  </a:ext>
                </a:extLst>
              </p:cNvPr>
              <p:cNvSpPr/>
              <p:nvPr/>
            </p:nvSpPr>
            <p:spPr bwMode="gray">
              <a:xfrm>
                <a:off x="5884199" y="3520941"/>
                <a:ext cx="388080" cy="38808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endParaRPr lang="de-DE" dirty="0"/>
              </a:p>
            </p:txBody>
          </p:sp>
          <p:grpSp>
            <p:nvGrpSpPr>
              <p:cNvPr id="161" name="Gruppieren 160">
                <a:extLst>
                  <a:ext uri="{FF2B5EF4-FFF2-40B4-BE49-F238E27FC236}">
                    <a16:creationId xmlns:a16="http://schemas.microsoft.com/office/drawing/2014/main" id="{F0740122-C422-4D81-8F8B-146535FDBAAD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5950271" y="3587013"/>
                <a:ext cx="255936" cy="255936"/>
                <a:chOff x="7902360" y="4609416"/>
                <a:chExt cx="1434489" cy="1434489"/>
              </a:xfrm>
            </p:grpSpPr>
            <p:sp>
              <p:nvSpPr>
                <p:cNvPr id="162" name="Freihandform: Form 161">
                  <a:extLst>
                    <a:ext uri="{FF2B5EF4-FFF2-40B4-BE49-F238E27FC236}">
                      <a16:creationId xmlns:a16="http://schemas.microsoft.com/office/drawing/2014/main" id="{2531A078-5EB1-4C8F-9C47-99B8EB1328EF}"/>
                    </a:ext>
                  </a:extLst>
                </p:cNvPr>
                <p:cNvSpPr/>
                <p:nvPr/>
              </p:nvSpPr>
              <p:spPr bwMode="gray">
                <a:xfrm>
                  <a:off x="8089292" y="4797522"/>
                  <a:ext cx="1056992" cy="1056992"/>
                </a:xfrm>
                <a:custGeom>
                  <a:avLst/>
                  <a:gdLst>
                    <a:gd name="connsiteX0" fmla="*/ 219325 w 342085"/>
                    <a:gd name="connsiteY0" fmla="*/ 68207 h 342085"/>
                    <a:gd name="connsiteX1" fmla="*/ 281919 w 342085"/>
                    <a:gd name="connsiteY1" fmla="*/ 219325 h 342085"/>
                    <a:gd name="connsiteX2" fmla="*/ 130801 w 342085"/>
                    <a:gd name="connsiteY2" fmla="*/ 281919 h 342085"/>
                    <a:gd name="connsiteX3" fmla="*/ 68207 w 342085"/>
                    <a:gd name="connsiteY3" fmla="*/ 130801 h 342085"/>
                    <a:gd name="connsiteX4" fmla="*/ 219325 w 342085"/>
                    <a:gd name="connsiteY4" fmla="*/ 68207 h 342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2085" h="342085">
                      <a:moveTo>
                        <a:pt x="219325" y="68207"/>
                      </a:moveTo>
                      <a:cubicBezTo>
                        <a:pt x="278340" y="92652"/>
                        <a:pt x="306364" y="160310"/>
                        <a:pt x="281919" y="219325"/>
                      </a:cubicBezTo>
                      <a:cubicBezTo>
                        <a:pt x="257473" y="278340"/>
                        <a:pt x="189815" y="306364"/>
                        <a:pt x="130801" y="281919"/>
                      </a:cubicBezTo>
                      <a:cubicBezTo>
                        <a:pt x="71786" y="257474"/>
                        <a:pt x="43761" y="189816"/>
                        <a:pt x="68207" y="130801"/>
                      </a:cubicBezTo>
                      <a:cubicBezTo>
                        <a:pt x="92652" y="71786"/>
                        <a:pt x="160310" y="43762"/>
                        <a:pt x="219325" y="68207"/>
                      </a:cubicBezTo>
                      <a:close/>
                    </a:path>
                  </a:pathLst>
                </a:custGeom>
                <a:noFill/>
                <a:ln w="12700" cap="flat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round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63" name="Freihandform: Form 162">
                  <a:extLst>
                    <a:ext uri="{FF2B5EF4-FFF2-40B4-BE49-F238E27FC236}">
                      <a16:creationId xmlns:a16="http://schemas.microsoft.com/office/drawing/2014/main" id="{DEFC34FE-84A2-4618-AC55-C83EDABFD64E}"/>
                    </a:ext>
                  </a:extLst>
                </p:cNvPr>
                <p:cNvSpPr/>
                <p:nvPr/>
              </p:nvSpPr>
              <p:spPr bwMode="gray">
                <a:xfrm>
                  <a:off x="7902360" y="4609416"/>
                  <a:ext cx="1434489" cy="1434489"/>
                </a:xfrm>
                <a:custGeom>
                  <a:avLst/>
                  <a:gdLst>
                    <a:gd name="connsiteX0" fmla="*/ 453263 w 464258"/>
                    <a:gd name="connsiteY0" fmla="*/ 249641 h 464258"/>
                    <a:gd name="connsiteX1" fmla="*/ 453263 w 464258"/>
                    <a:gd name="connsiteY1" fmla="*/ 221948 h 464258"/>
                    <a:gd name="connsiteX2" fmla="*/ 431272 w 464258"/>
                    <a:gd name="connsiteY2" fmla="*/ 199957 h 464258"/>
                    <a:gd name="connsiteX3" fmla="*/ 431272 w 464258"/>
                    <a:gd name="connsiteY3" fmla="*/ 199957 h 464258"/>
                    <a:gd name="connsiteX4" fmla="*/ 410095 w 464258"/>
                    <a:gd name="connsiteY4" fmla="*/ 184482 h 464258"/>
                    <a:gd name="connsiteX5" fmla="*/ 395434 w 464258"/>
                    <a:gd name="connsiteY5" fmla="*/ 148644 h 464258"/>
                    <a:gd name="connsiteX6" fmla="*/ 399507 w 464258"/>
                    <a:gd name="connsiteY6" fmla="*/ 122581 h 464258"/>
                    <a:gd name="connsiteX7" fmla="*/ 399507 w 464258"/>
                    <a:gd name="connsiteY7" fmla="*/ 122581 h 464258"/>
                    <a:gd name="connsiteX8" fmla="*/ 399507 w 464258"/>
                    <a:gd name="connsiteY8" fmla="*/ 91630 h 464258"/>
                    <a:gd name="connsiteX9" fmla="*/ 379959 w 464258"/>
                    <a:gd name="connsiteY9" fmla="*/ 72082 h 464258"/>
                    <a:gd name="connsiteX10" fmla="*/ 349008 w 464258"/>
                    <a:gd name="connsiteY10" fmla="*/ 72082 h 464258"/>
                    <a:gd name="connsiteX11" fmla="*/ 349008 w 464258"/>
                    <a:gd name="connsiteY11" fmla="*/ 72082 h 464258"/>
                    <a:gd name="connsiteX12" fmla="*/ 322945 w 464258"/>
                    <a:gd name="connsiteY12" fmla="*/ 76155 h 464258"/>
                    <a:gd name="connsiteX13" fmla="*/ 287107 w 464258"/>
                    <a:gd name="connsiteY13" fmla="*/ 61494 h 464258"/>
                    <a:gd name="connsiteX14" fmla="*/ 271632 w 464258"/>
                    <a:gd name="connsiteY14" fmla="*/ 40317 h 464258"/>
                    <a:gd name="connsiteX15" fmla="*/ 271632 w 464258"/>
                    <a:gd name="connsiteY15" fmla="*/ 40317 h 464258"/>
                    <a:gd name="connsiteX16" fmla="*/ 249641 w 464258"/>
                    <a:gd name="connsiteY16" fmla="*/ 18326 h 464258"/>
                    <a:gd name="connsiteX17" fmla="*/ 221948 w 464258"/>
                    <a:gd name="connsiteY17" fmla="*/ 18326 h 464258"/>
                    <a:gd name="connsiteX18" fmla="*/ 199957 w 464258"/>
                    <a:gd name="connsiteY18" fmla="*/ 40317 h 464258"/>
                    <a:gd name="connsiteX19" fmla="*/ 199957 w 464258"/>
                    <a:gd name="connsiteY19" fmla="*/ 40317 h 464258"/>
                    <a:gd name="connsiteX20" fmla="*/ 184482 w 464258"/>
                    <a:gd name="connsiteY20" fmla="*/ 61494 h 464258"/>
                    <a:gd name="connsiteX21" fmla="*/ 148644 w 464258"/>
                    <a:gd name="connsiteY21" fmla="*/ 76155 h 464258"/>
                    <a:gd name="connsiteX22" fmla="*/ 122581 w 464258"/>
                    <a:gd name="connsiteY22" fmla="*/ 72082 h 464258"/>
                    <a:gd name="connsiteX23" fmla="*/ 122581 w 464258"/>
                    <a:gd name="connsiteY23" fmla="*/ 72082 h 464258"/>
                    <a:gd name="connsiteX24" fmla="*/ 91630 w 464258"/>
                    <a:gd name="connsiteY24" fmla="*/ 72082 h 464258"/>
                    <a:gd name="connsiteX25" fmla="*/ 72082 w 464258"/>
                    <a:gd name="connsiteY25" fmla="*/ 91630 h 464258"/>
                    <a:gd name="connsiteX26" fmla="*/ 72082 w 464258"/>
                    <a:gd name="connsiteY26" fmla="*/ 122581 h 464258"/>
                    <a:gd name="connsiteX27" fmla="*/ 72082 w 464258"/>
                    <a:gd name="connsiteY27" fmla="*/ 122581 h 464258"/>
                    <a:gd name="connsiteX28" fmla="*/ 76155 w 464258"/>
                    <a:gd name="connsiteY28" fmla="*/ 148644 h 464258"/>
                    <a:gd name="connsiteX29" fmla="*/ 61494 w 464258"/>
                    <a:gd name="connsiteY29" fmla="*/ 184482 h 464258"/>
                    <a:gd name="connsiteX30" fmla="*/ 40317 w 464258"/>
                    <a:gd name="connsiteY30" fmla="*/ 199957 h 464258"/>
                    <a:gd name="connsiteX31" fmla="*/ 40317 w 464258"/>
                    <a:gd name="connsiteY31" fmla="*/ 199957 h 464258"/>
                    <a:gd name="connsiteX32" fmla="*/ 18326 w 464258"/>
                    <a:gd name="connsiteY32" fmla="*/ 221948 h 464258"/>
                    <a:gd name="connsiteX33" fmla="*/ 18326 w 464258"/>
                    <a:gd name="connsiteY33" fmla="*/ 249641 h 464258"/>
                    <a:gd name="connsiteX34" fmla="*/ 40317 w 464258"/>
                    <a:gd name="connsiteY34" fmla="*/ 271632 h 464258"/>
                    <a:gd name="connsiteX35" fmla="*/ 40317 w 464258"/>
                    <a:gd name="connsiteY35" fmla="*/ 271632 h 464258"/>
                    <a:gd name="connsiteX36" fmla="*/ 61494 w 464258"/>
                    <a:gd name="connsiteY36" fmla="*/ 287107 h 464258"/>
                    <a:gd name="connsiteX37" fmla="*/ 76155 w 464258"/>
                    <a:gd name="connsiteY37" fmla="*/ 322945 h 464258"/>
                    <a:gd name="connsiteX38" fmla="*/ 72082 w 464258"/>
                    <a:gd name="connsiteY38" fmla="*/ 349009 h 464258"/>
                    <a:gd name="connsiteX39" fmla="*/ 72082 w 464258"/>
                    <a:gd name="connsiteY39" fmla="*/ 349009 h 464258"/>
                    <a:gd name="connsiteX40" fmla="*/ 72082 w 464258"/>
                    <a:gd name="connsiteY40" fmla="*/ 379959 h 464258"/>
                    <a:gd name="connsiteX41" fmla="*/ 91630 w 464258"/>
                    <a:gd name="connsiteY41" fmla="*/ 399507 h 464258"/>
                    <a:gd name="connsiteX42" fmla="*/ 122581 w 464258"/>
                    <a:gd name="connsiteY42" fmla="*/ 399507 h 464258"/>
                    <a:gd name="connsiteX43" fmla="*/ 122581 w 464258"/>
                    <a:gd name="connsiteY43" fmla="*/ 399507 h 464258"/>
                    <a:gd name="connsiteX44" fmla="*/ 148644 w 464258"/>
                    <a:gd name="connsiteY44" fmla="*/ 395435 h 464258"/>
                    <a:gd name="connsiteX45" fmla="*/ 184482 w 464258"/>
                    <a:gd name="connsiteY45" fmla="*/ 410095 h 464258"/>
                    <a:gd name="connsiteX46" fmla="*/ 199957 w 464258"/>
                    <a:gd name="connsiteY46" fmla="*/ 431272 h 464258"/>
                    <a:gd name="connsiteX47" fmla="*/ 199957 w 464258"/>
                    <a:gd name="connsiteY47" fmla="*/ 431272 h 464258"/>
                    <a:gd name="connsiteX48" fmla="*/ 221948 w 464258"/>
                    <a:gd name="connsiteY48" fmla="*/ 453263 h 464258"/>
                    <a:gd name="connsiteX49" fmla="*/ 249641 w 464258"/>
                    <a:gd name="connsiteY49" fmla="*/ 453263 h 464258"/>
                    <a:gd name="connsiteX50" fmla="*/ 271632 w 464258"/>
                    <a:gd name="connsiteY50" fmla="*/ 431272 h 464258"/>
                    <a:gd name="connsiteX51" fmla="*/ 271632 w 464258"/>
                    <a:gd name="connsiteY51" fmla="*/ 431272 h 464258"/>
                    <a:gd name="connsiteX52" fmla="*/ 287107 w 464258"/>
                    <a:gd name="connsiteY52" fmla="*/ 410095 h 464258"/>
                    <a:gd name="connsiteX53" fmla="*/ 322945 w 464258"/>
                    <a:gd name="connsiteY53" fmla="*/ 395435 h 464258"/>
                    <a:gd name="connsiteX54" fmla="*/ 349008 w 464258"/>
                    <a:gd name="connsiteY54" fmla="*/ 399507 h 464258"/>
                    <a:gd name="connsiteX55" fmla="*/ 349008 w 464258"/>
                    <a:gd name="connsiteY55" fmla="*/ 399507 h 464258"/>
                    <a:gd name="connsiteX56" fmla="*/ 379959 w 464258"/>
                    <a:gd name="connsiteY56" fmla="*/ 399507 h 464258"/>
                    <a:gd name="connsiteX57" fmla="*/ 399507 w 464258"/>
                    <a:gd name="connsiteY57" fmla="*/ 379959 h 464258"/>
                    <a:gd name="connsiteX58" fmla="*/ 399507 w 464258"/>
                    <a:gd name="connsiteY58" fmla="*/ 349009 h 464258"/>
                    <a:gd name="connsiteX59" fmla="*/ 399507 w 464258"/>
                    <a:gd name="connsiteY59" fmla="*/ 349009 h 464258"/>
                    <a:gd name="connsiteX60" fmla="*/ 395434 w 464258"/>
                    <a:gd name="connsiteY60" fmla="*/ 322945 h 464258"/>
                    <a:gd name="connsiteX61" fmla="*/ 410095 w 464258"/>
                    <a:gd name="connsiteY61" fmla="*/ 287107 h 464258"/>
                    <a:gd name="connsiteX62" fmla="*/ 431272 w 464258"/>
                    <a:gd name="connsiteY62" fmla="*/ 271632 h 464258"/>
                    <a:gd name="connsiteX63" fmla="*/ 431272 w 464258"/>
                    <a:gd name="connsiteY63" fmla="*/ 271632 h 464258"/>
                    <a:gd name="connsiteX64" fmla="*/ 453263 w 464258"/>
                    <a:gd name="connsiteY64" fmla="*/ 249641 h 464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64258" h="464258">
                      <a:moveTo>
                        <a:pt x="453263" y="249641"/>
                      </a:moveTo>
                      <a:lnTo>
                        <a:pt x="453263" y="221948"/>
                      </a:lnTo>
                      <a:cubicBezTo>
                        <a:pt x="453263" y="209731"/>
                        <a:pt x="443490" y="199957"/>
                        <a:pt x="431272" y="199957"/>
                      </a:cubicBezTo>
                      <a:lnTo>
                        <a:pt x="431272" y="199957"/>
                      </a:lnTo>
                      <a:cubicBezTo>
                        <a:pt x="421498" y="199957"/>
                        <a:pt x="413353" y="193441"/>
                        <a:pt x="410095" y="184482"/>
                      </a:cubicBezTo>
                      <a:cubicBezTo>
                        <a:pt x="406837" y="172264"/>
                        <a:pt x="401136" y="160047"/>
                        <a:pt x="395434" y="148644"/>
                      </a:cubicBezTo>
                      <a:cubicBezTo>
                        <a:pt x="390548" y="140499"/>
                        <a:pt x="392176" y="129911"/>
                        <a:pt x="399507" y="122581"/>
                      </a:cubicBezTo>
                      <a:lnTo>
                        <a:pt x="399507" y="122581"/>
                      </a:lnTo>
                      <a:cubicBezTo>
                        <a:pt x="408466" y="113621"/>
                        <a:pt x="408466" y="99775"/>
                        <a:pt x="399507" y="91630"/>
                      </a:cubicBezTo>
                      <a:lnTo>
                        <a:pt x="379959" y="72082"/>
                      </a:lnTo>
                      <a:cubicBezTo>
                        <a:pt x="371000" y="63123"/>
                        <a:pt x="357153" y="63123"/>
                        <a:pt x="349008" y="72082"/>
                      </a:cubicBezTo>
                      <a:lnTo>
                        <a:pt x="349008" y="72082"/>
                      </a:lnTo>
                      <a:cubicBezTo>
                        <a:pt x="342493" y="78598"/>
                        <a:pt x="331904" y="80227"/>
                        <a:pt x="322945" y="76155"/>
                      </a:cubicBezTo>
                      <a:cubicBezTo>
                        <a:pt x="311542" y="70453"/>
                        <a:pt x="300139" y="64752"/>
                        <a:pt x="287107" y="61494"/>
                      </a:cubicBezTo>
                      <a:cubicBezTo>
                        <a:pt x="278148" y="59050"/>
                        <a:pt x="271632" y="50091"/>
                        <a:pt x="271632" y="40317"/>
                      </a:cubicBezTo>
                      <a:lnTo>
                        <a:pt x="271632" y="40317"/>
                      </a:lnTo>
                      <a:cubicBezTo>
                        <a:pt x="271632" y="28100"/>
                        <a:pt x="261858" y="18326"/>
                        <a:pt x="249641" y="18326"/>
                      </a:cubicBezTo>
                      <a:lnTo>
                        <a:pt x="221948" y="18326"/>
                      </a:lnTo>
                      <a:cubicBezTo>
                        <a:pt x="209731" y="18326"/>
                        <a:pt x="199957" y="28100"/>
                        <a:pt x="199957" y="40317"/>
                      </a:cubicBezTo>
                      <a:lnTo>
                        <a:pt x="199957" y="40317"/>
                      </a:lnTo>
                      <a:cubicBezTo>
                        <a:pt x="199957" y="50091"/>
                        <a:pt x="193441" y="58236"/>
                        <a:pt x="184482" y="61494"/>
                      </a:cubicBezTo>
                      <a:cubicBezTo>
                        <a:pt x="172264" y="64752"/>
                        <a:pt x="160047" y="70453"/>
                        <a:pt x="148644" y="76155"/>
                      </a:cubicBezTo>
                      <a:cubicBezTo>
                        <a:pt x="140499" y="81042"/>
                        <a:pt x="129911" y="79413"/>
                        <a:pt x="122581" y="72082"/>
                      </a:cubicBezTo>
                      <a:lnTo>
                        <a:pt x="122581" y="72082"/>
                      </a:lnTo>
                      <a:cubicBezTo>
                        <a:pt x="113621" y="63123"/>
                        <a:pt x="99775" y="63123"/>
                        <a:pt x="91630" y="72082"/>
                      </a:cubicBezTo>
                      <a:lnTo>
                        <a:pt x="72082" y="91630"/>
                      </a:lnTo>
                      <a:cubicBezTo>
                        <a:pt x="63123" y="100589"/>
                        <a:pt x="63123" y="114436"/>
                        <a:pt x="72082" y="122581"/>
                      </a:cubicBezTo>
                      <a:lnTo>
                        <a:pt x="72082" y="122581"/>
                      </a:lnTo>
                      <a:cubicBezTo>
                        <a:pt x="78598" y="129097"/>
                        <a:pt x="80227" y="139685"/>
                        <a:pt x="76155" y="148644"/>
                      </a:cubicBezTo>
                      <a:cubicBezTo>
                        <a:pt x="70453" y="160047"/>
                        <a:pt x="64752" y="171450"/>
                        <a:pt x="61494" y="184482"/>
                      </a:cubicBezTo>
                      <a:cubicBezTo>
                        <a:pt x="59050" y="193441"/>
                        <a:pt x="50091" y="199957"/>
                        <a:pt x="40317" y="199957"/>
                      </a:cubicBezTo>
                      <a:lnTo>
                        <a:pt x="40317" y="199957"/>
                      </a:lnTo>
                      <a:cubicBezTo>
                        <a:pt x="28100" y="199957"/>
                        <a:pt x="18326" y="209731"/>
                        <a:pt x="18326" y="221948"/>
                      </a:cubicBezTo>
                      <a:lnTo>
                        <a:pt x="18326" y="249641"/>
                      </a:lnTo>
                      <a:cubicBezTo>
                        <a:pt x="18326" y="261858"/>
                        <a:pt x="28100" y="271632"/>
                        <a:pt x="40317" y="271632"/>
                      </a:cubicBezTo>
                      <a:lnTo>
                        <a:pt x="40317" y="271632"/>
                      </a:lnTo>
                      <a:cubicBezTo>
                        <a:pt x="50091" y="271632"/>
                        <a:pt x="58236" y="278148"/>
                        <a:pt x="61494" y="287107"/>
                      </a:cubicBezTo>
                      <a:cubicBezTo>
                        <a:pt x="64752" y="299325"/>
                        <a:pt x="70453" y="311542"/>
                        <a:pt x="76155" y="322945"/>
                      </a:cubicBezTo>
                      <a:cubicBezTo>
                        <a:pt x="81042" y="331090"/>
                        <a:pt x="79413" y="341678"/>
                        <a:pt x="72082" y="349009"/>
                      </a:cubicBezTo>
                      <a:lnTo>
                        <a:pt x="72082" y="349009"/>
                      </a:lnTo>
                      <a:cubicBezTo>
                        <a:pt x="63123" y="357968"/>
                        <a:pt x="63123" y="371814"/>
                        <a:pt x="72082" y="379959"/>
                      </a:cubicBezTo>
                      <a:lnTo>
                        <a:pt x="91630" y="399507"/>
                      </a:lnTo>
                      <a:cubicBezTo>
                        <a:pt x="100589" y="408466"/>
                        <a:pt x="114436" y="408466"/>
                        <a:pt x="122581" y="399507"/>
                      </a:cubicBezTo>
                      <a:lnTo>
                        <a:pt x="122581" y="399507"/>
                      </a:lnTo>
                      <a:cubicBezTo>
                        <a:pt x="129096" y="392991"/>
                        <a:pt x="139685" y="391362"/>
                        <a:pt x="148644" y="395435"/>
                      </a:cubicBezTo>
                      <a:cubicBezTo>
                        <a:pt x="160047" y="401136"/>
                        <a:pt x="171450" y="406837"/>
                        <a:pt x="184482" y="410095"/>
                      </a:cubicBezTo>
                      <a:cubicBezTo>
                        <a:pt x="193441" y="412539"/>
                        <a:pt x="199957" y="421498"/>
                        <a:pt x="199957" y="431272"/>
                      </a:cubicBezTo>
                      <a:lnTo>
                        <a:pt x="199957" y="431272"/>
                      </a:lnTo>
                      <a:cubicBezTo>
                        <a:pt x="199957" y="443489"/>
                        <a:pt x="209731" y="453263"/>
                        <a:pt x="221948" y="453263"/>
                      </a:cubicBezTo>
                      <a:lnTo>
                        <a:pt x="249641" y="453263"/>
                      </a:lnTo>
                      <a:cubicBezTo>
                        <a:pt x="261858" y="453263"/>
                        <a:pt x="271632" y="443489"/>
                        <a:pt x="271632" y="431272"/>
                      </a:cubicBezTo>
                      <a:lnTo>
                        <a:pt x="271632" y="431272"/>
                      </a:lnTo>
                      <a:cubicBezTo>
                        <a:pt x="271632" y="421498"/>
                        <a:pt x="278148" y="413353"/>
                        <a:pt x="287107" y="410095"/>
                      </a:cubicBezTo>
                      <a:cubicBezTo>
                        <a:pt x="299325" y="406837"/>
                        <a:pt x="311542" y="401136"/>
                        <a:pt x="322945" y="395435"/>
                      </a:cubicBezTo>
                      <a:cubicBezTo>
                        <a:pt x="331090" y="390548"/>
                        <a:pt x="341678" y="392177"/>
                        <a:pt x="349008" y="399507"/>
                      </a:cubicBezTo>
                      <a:lnTo>
                        <a:pt x="349008" y="399507"/>
                      </a:lnTo>
                      <a:cubicBezTo>
                        <a:pt x="357968" y="408466"/>
                        <a:pt x="371814" y="408466"/>
                        <a:pt x="379959" y="399507"/>
                      </a:cubicBezTo>
                      <a:lnTo>
                        <a:pt x="399507" y="379959"/>
                      </a:lnTo>
                      <a:cubicBezTo>
                        <a:pt x="408466" y="371000"/>
                        <a:pt x="408466" y="357154"/>
                        <a:pt x="399507" y="349009"/>
                      </a:cubicBezTo>
                      <a:lnTo>
                        <a:pt x="399507" y="349009"/>
                      </a:lnTo>
                      <a:cubicBezTo>
                        <a:pt x="392991" y="342493"/>
                        <a:pt x="391362" y="331904"/>
                        <a:pt x="395434" y="322945"/>
                      </a:cubicBezTo>
                      <a:cubicBezTo>
                        <a:pt x="401136" y="311542"/>
                        <a:pt x="406837" y="300139"/>
                        <a:pt x="410095" y="287107"/>
                      </a:cubicBezTo>
                      <a:cubicBezTo>
                        <a:pt x="412539" y="278148"/>
                        <a:pt x="421498" y="271632"/>
                        <a:pt x="431272" y="271632"/>
                      </a:cubicBezTo>
                      <a:lnTo>
                        <a:pt x="431272" y="271632"/>
                      </a:lnTo>
                      <a:cubicBezTo>
                        <a:pt x="443490" y="271632"/>
                        <a:pt x="453263" y="261858"/>
                        <a:pt x="453263" y="249641"/>
                      </a:cubicBezTo>
                      <a:close/>
                    </a:path>
                  </a:pathLst>
                </a:custGeom>
                <a:noFill/>
                <a:ln w="12700" cap="flat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round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</p:grpSp>
      </p:grpSp>
      <p:grpSp>
        <p:nvGrpSpPr>
          <p:cNvPr id="165" name="Gruppieren 164">
            <a:extLst>
              <a:ext uri="{FF2B5EF4-FFF2-40B4-BE49-F238E27FC236}">
                <a16:creationId xmlns:a16="http://schemas.microsoft.com/office/drawing/2014/main" id="{9BC11582-34C9-49CB-9DFF-D0D985EEC16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959124" y="2552739"/>
            <a:ext cx="668438" cy="754455"/>
            <a:chOff x="6417958" y="2552739"/>
            <a:chExt cx="668438" cy="754455"/>
          </a:xfrm>
        </p:grpSpPr>
        <p:grpSp>
          <p:nvGrpSpPr>
            <p:cNvPr id="166" name="ICON 1">
              <a:extLst>
                <a:ext uri="{FF2B5EF4-FFF2-40B4-BE49-F238E27FC236}">
                  <a16:creationId xmlns:a16="http://schemas.microsoft.com/office/drawing/2014/main" id="{B0417B5D-E23A-4335-B34C-C7975898E90B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417958" y="2552739"/>
              <a:ext cx="443261" cy="586729"/>
              <a:chOff x="12717037" y="2922973"/>
              <a:chExt cx="525304" cy="695325"/>
            </a:xfrm>
            <a:solidFill>
              <a:schemeClr val="bg1"/>
            </a:solidFill>
          </p:grpSpPr>
          <p:sp>
            <p:nvSpPr>
              <p:cNvPr id="172" name="Freihandform: Form 171">
                <a:extLst>
                  <a:ext uri="{FF2B5EF4-FFF2-40B4-BE49-F238E27FC236}">
                    <a16:creationId xmlns:a16="http://schemas.microsoft.com/office/drawing/2014/main" id="{CB13B0F4-AEC0-4519-B3BE-C705F9173AE2}"/>
                  </a:ext>
                </a:extLst>
              </p:cNvPr>
              <p:cNvSpPr/>
              <p:nvPr/>
            </p:nvSpPr>
            <p:spPr bwMode="gray">
              <a:xfrm>
                <a:off x="12717037" y="2922973"/>
                <a:ext cx="523875" cy="695325"/>
              </a:xfrm>
              <a:custGeom>
                <a:avLst/>
                <a:gdLst>
                  <a:gd name="connsiteX0" fmla="*/ 526733 w 523875"/>
                  <a:gd name="connsiteY0" fmla="*/ 125254 h 695325"/>
                  <a:gd name="connsiteX1" fmla="*/ 526733 w 523875"/>
                  <a:gd name="connsiteY1" fmla="*/ 700088 h 695325"/>
                  <a:gd name="connsiteX2" fmla="*/ 0 w 523875"/>
                  <a:gd name="connsiteY2" fmla="*/ 700088 h 695325"/>
                  <a:gd name="connsiteX3" fmla="*/ 0 w 523875"/>
                  <a:gd name="connsiteY3" fmla="*/ 0 h 695325"/>
                  <a:gd name="connsiteX4" fmla="*/ 402622 w 523875"/>
                  <a:gd name="connsiteY4" fmla="*/ 0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875" h="695325">
                    <a:moveTo>
                      <a:pt x="526733" y="125254"/>
                    </a:moveTo>
                    <a:lnTo>
                      <a:pt x="526733" y="700088"/>
                    </a:lnTo>
                    <a:lnTo>
                      <a:pt x="0" y="700088"/>
                    </a:lnTo>
                    <a:lnTo>
                      <a:pt x="0" y="0"/>
                    </a:lnTo>
                    <a:lnTo>
                      <a:pt x="402622" y="0"/>
                    </a:lnTo>
                  </a:path>
                </a:pathLst>
              </a:custGeom>
              <a:solidFill>
                <a:srgbClr val="F7F7F7"/>
              </a:solidFill>
              <a:ln w="190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3" name="Freihandform: Form 172">
                <a:extLst>
                  <a:ext uri="{FF2B5EF4-FFF2-40B4-BE49-F238E27FC236}">
                    <a16:creationId xmlns:a16="http://schemas.microsoft.com/office/drawing/2014/main" id="{5C604179-C12F-41B1-A619-493A7EDD66F0}"/>
                  </a:ext>
                </a:extLst>
              </p:cNvPr>
              <p:cNvSpPr/>
              <p:nvPr/>
            </p:nvSpPr>
            <p:spPr bwMode="gray">
              <a:xfrm>
                <a:off x="12817050" y="3399223"/>
                <a:ext cx="333375" cy="9525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grpFill/>
              <a:ln w="190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4" name="Freihandform: Form 173">
                <a:extLst>
                  <a:ext uri="{FF2B5EF4-FFF2-40B4-BE49-F238E27FC236}">
                    <a16:creationId xmlns:a16="http://schemas.microsoft.com/office/drawing/2014/main" id="{1BAE415F-52D8-4780-9E87-34CFE1A61034}"/>
                  </a:ext>
                </a:extLst>
              </p:cNvPr>
              <p:cNvSpPr/>
              <p:nvPr/>
            </p:nvSpPr>
            <p:spPr bwMode="gray">
              <a:xfrm>
                <a:off x="12817050" y="3456373"/>
                <a:ext cx="333375" cy="9525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grpFill/>
              <a:ln w="190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5" name="Freihandform: Form 174">
                <a:extLst>
                  <a:ext uri="{FF2B5EF4-FFF2-40B4-BE49-F238E27FC236}">
                    <a16:creationId xmlns:a16="http://schemas.microsoft.com/office/drawing/2014/main" id="{1D32E423-3828-4149-ABB7-9E3ED5A98B48}"/>
                  </a:ext>
                </a:extLst>
              </p:cNvPr>
              <p:cNvSpPr/>
              <p:nvPr/>
            </p:nvSpPr>
            <p:spPr bwMode="gray">
              <a:xfrm>
                <a:off x="12817050" y="3513523"/>
                <a:ext cx="333375" cy="9525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grpFill/>
              <a:ln w="190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6" name="Freihandform: Form 175">
                <a:extLst>
                  <a:ext uri="{FF2B5EF4-FFF2-40B4-BE49-F238E27FC236}">
                    <a16:creationId xmlns:a16="http://schemas.microsoft.com/office/drawing/2014/main" id="{76176D0A-9CE1-4518-A6BF-9A45E1F6E1D8}"/>
                  </a:ext>
                </a:extLst>
              </p:cNvPr>
              <p:cNvSpPr/>
              <p:nvPr/>
            </p:nvSpPr>
            <p:spPr bwMode="gray">
              <a:xfrm>
                <a:off x="13118516" y="2922973"/>
                <a:ext cx="123825" cy="123825"/>
              </a:xfrm>
              <a:custGeom>
                <a:avLst/>
                <a:gdLst>
                  <a:gd name="connsiteX0" fmla="*/ 0 w 123825"/>
                  <a:gd name="connsiteY0" fmla="*/ 0 h 123825"/>
                  <a:gd name="connsiteX1" fmla="*/ 0 w 123825"/>
                  <a:gd name="connsiteY1" fmla="*/ 125254 h 123825"/>
                  <a:gd name="connsiteX2" fmla="*/ 125254 w 123825"/>
                  <a:gd name="connsiteY2" fmla="*/ 125254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3825" h="123825">
                    <a:moveTo>
                      <a:pt x="0" y="0"/>
                    </a:moveTo>
                    <a:lnTo>
                      <a:pt x="0" y="125254"/>
                    </a:lnTo>
                    <a:lnTo>
                      <a:pt x="125254" y="125254"/>
                    </a:lnTo>
                    <a:close/>
                  </a:path>
                </a:pathLst>
              </a:custGeom>
              <a:grpFill/>
              <a:ln w="19050" cap="sq">
                <a:solidFill>
                  <a:schemeClr val="accent1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grpSp>
            <p:nvGrpSpPr>
              <p:cNvPr id="177" name="Grafik 29">
                <a:extLst>
                  <a:ext uri="{FF2B5EF4-FFF2-40B4-BE49-F238E27FC236}">
                    <a16:creationId xmlns:a16="http://schemas.microsoft.com/office/drawing/2014/main" id="{76CAEA8F-1192-493E-AC55-3E0B3EAAD5AB}"/>
                  </a:ext>
                </a:extLst>
              </p:cNvPr>
              <p:cNvGrpSpPr/>
              <p:nvPr/>
            </p:nvGrpSpPr>
            <p:grpSpPr bwMode="gray">
              <a:xfrm>
                <a:off x="12834671" y="3124046"/>
                <a:ext cx="314325" cy="190500"/>
                <a:chOff x="12834671" y="3124046"/>
                <a:chExt cx="314325" cy="190500"/>
              </a:xfrm>
              <a:grpFill/>
            </p:grpSpPr>
            <p:sp>
              <p:nvSpPr>
                <p:cNvPr id="178" name="Freihandform: Form 177">
                  <a:extLst>
                    <a:ext uri="{FF2B5EF4-FFF2-40B4-BE49-F238E27FC236}">
                      <a16:creationId xmlns:a16="http://schemas.microsoft.com/office/drawing/2014/main" id="{5346B1C0-275D-4438-8ABE-1606DE8968D6}"/>
                    </a:ext>
                  </a:extLst>
                </p:cNvPr>
                <p:cNvSpPr/>
                <p:nvPr/>
              </p:nvSpPr>
              <p:spPr bwMode="gray">
                <a:xfrm>
                  <a:off x="12834671" y="3272731"/>
                  <a:ext cx="28575" cy="28575"/>
                </a:xfrm>
                <a:custGeom>
                  <a:avLst/>
                  <a:gdLst>
                    <a:gd name="connsiteX0" fmla="*/ 37148 w 28575"/>
                    <a:gd name="connsiteY0" fmla="*/ 18574 h 28575"/>
                    <a:gd name="connsiteX1" fmla="*/ 18574 w 28575"/>
                    <a:gd name="connsiteY1" fmla="*/ 37147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8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8" y="18574"/>
                      </a:moveTo>
                      <a:cubicBezTo>
                        <a:pt x="37148" y="28832"/>
                        <a:pt x="28832" y="37147"/>
                        <a:pt x="18574" y="37147"/>
                      </a:cubicBezTo>
                      <a:cubicBezTo>
                        <a:pt x="8316" y="37147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8" y="8316"/>
                        <a:pt x="37148" y="18574"/>
                      </a:cubicBezTo>
                      <a:close/>
                    </a:path>
                  </a:pathLst>
                </a:custGeom>
                <a:grp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79" name="Freihandform: Form 178">
                  <a:extLst>
                    <a:ext uri="{FF2B5EF4-FFF2-40B4-BE49-F238E27FC236}">
                      <a16:creationId xmlns:a16="http://schemas.microsoft.com/office/drawing/2014/main" id="{712D927D-1084-4777-B2DE-044610B01EBC}"/>
                    </a:ext>
                  </a:extLst>
                </p:cNvPr>
                <p:cNvSpPr/>
                <p:nvPr/>
              </p:nvSpPr>
              <p:spPr bwMode="gray">
                <a:xfrm>
                  <a:off x="12913728" y="3170528"/>
                  <a:ext cx="28575" cy="28575"/>
                </a:xfrm>
                <a:custGeom>
                  <a:avLst/>
                  <a:gdLst>
                    <a:gd name="connsiteX0" fmla="*/ 37147 w 28575"/>
                    <a:gd name="connsiteY0" fmla="*/ 18574 h 28575"/>
                    <a:gd name="connsiteX1" fmla="*/ 18574 w 28575"/>
                    <a:gd name="connsiteY1" fmla="*/ 37148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7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7" y="18574"/>
                      </a:moveTo>
                      <a:cubicBezTo>
                        <a:pt x="37147" y="28832"/>
                        <a:pt x="28832" y="37148"/>
                        <a:pt x="18574" y="37148"/>
                      </a:cubicBezTo>
                      <a:cubicBezTo>
                        <a:pt x="8316" y="37148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7" y="8316"/>
                        <a:pt x="37147" y="18574"/>
                      </a:cubicBezTo>
                      <a:close/>
                    </a:path>
                  </a:pathLst>
                </a:custGeom>
                <a:grp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80" name="Freihandform: Form 179">
                  <a:extLst>
                    <a:ext uri="{FF2B5EF4-FFF2-40B4-BE49-F238E27FC236}">
                      <a16:creationId xmlns:a16="http://schemas.microsoft.com/office/drawing/2014/main" id="{BC3C9075-E3FA-43BD-8A07-0DAB64274E5B}"/>
                    </a:ext>
                  </a:extLst>
                </p:cNvPr>
                <p:cNvSpPr/>
                <p:nvPr/>
              </p:nvSpPr>
              <p:spPr bwMode="gray">
                <a:xfrm>
                  <a:off x="13029838" y="3277398"/>
                  <a:ext cx="28575" cy="28575"/>
                </a:xfrm>
                <a:custGeom>
                  <a:avLst/>
                  <a:gdLst>
                    <a:gd name="connsiteX0" fmla="*/ 37148 w 28575"/>
                    <a:gd name="connsiteY0" fmla="*/ 18574 h 28575"/>
                    <a:gd name="connsiteX1" fmla="*/ 18574 w 28575"/>
                    <a:gd name="connsiteY1" fmla="*/ 37148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8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8" y="18574"/>
                      </a:moveTo>
                      <a:cubicBezTo>
                        <a:pt x="37148" y="28832"/>
                        <a:pt x="28832" y="37148"/>
                        <a:pt x="18574" y="37148"/>
                      </a:cubicBezTo>
                      <a:cubicBezTo>
                        <a:pt x="8316" y="37148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8" y="8316"/>
                        <a:pt x="37148" y="18574"/>
                      </a:cubicBezTo>
                      <a:close/>
                    </a:path>
                  </a:pathLst>
                </a:custGeom>
                <a:grp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81" name="Freihandform: Form 180">
                  <a:extLst>
                    <a:ext uri="{FF2B5EF4-FFF2-40B4-BE49-F238E27FC236}">
                      <a16:creationId xmlns:a16="http://schemas.microsoft.com/office/drawing/2014/main" id="{4E929DCE-0F38-4A34-B935-C4BBC889F1B0}"/>
                    </a:ext>
                  </a:extLst>
                </p:cNvPr>
                <p:cNvSpPr/>
                <p:nvPr/>
              </p:nvSpPr>
              <p:spPr bwMode="gray">
                <a:xfrm>
                  <a:off x="13118135" y="3124046"/>
                  <a:ext cx="28575" cy="28575"/>
                </a:xfrm>
                <a:custGeom>
                  <a:avLst/>
                  <a:gdLst>
                    <a:gd name="connsiteX0" fmla="*/ 37147 w 28575"/>
                    <a:gd name="connsiteY0" fmla="*/ 18574 h 28575"/>
                    <a:gd name="connsiteX1" fmla="*/ 18574 w 28575"/>
                    <a:gd name="connsiteY1" fmla="*/ 37148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7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7" y="18574"/>
                      </a:moveTo>
                      <a:cubicBezTo>
                        <a:pt x="37147" y="28832"/>
                        <a:pt x="28832" y="37148"/>
                        <a:pt x="18574" y="37148"/>
                      </a:cubicBezTo>
                      <a:cubicBezTo>
                        <a:pt x="8316" y="37148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7" y="8316"/>
                        <a:pt x="37147" y="18574"/>
                      </a:cubicBezTo>
                      <a:close/>
                    </a:path>
                  </a:pathLst>
                </a:custGeom>
                <a:grp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82" name="Freihandform: Form 181">
                  <a:extLst>
                    <a:ext uri="{FF2B5EF4-FFF2-40B4-BE49-F238E27FC236}">
                      <a16:creationId xmlns:a16="http://schemas.microsoft.com/office/drawing/2014/main" id="{89A79C0F-198D-4952-B3D8-9398B7BD4BA5}"/>
                    </a:ext>
                  </a:extLst>
                </p:cNvPr>
                <p:cNvSpPr/>
                <p:nvPr/>
              </p:nvSpPr>
              <p:spPr bwMode="gray">
                <a:xfrm>
                  <a:off x="12862865" y="3203865"/>
                  <a:ext cx="57150" cy="66675"/>
                </a:xfrm>
                <a:custGeom>
                  <a:avLst/>
                  <a:gdLst>
                    <a:gd name="connsiteX0" fmla="*/ 0 w 57150"/>
                    <a:gd name="connsiteY0" fmla="*/ 71533 h 66675"/>
                    <a:gd name="connsiteX1" fmla="*/ 58198 w 57150"/>
                    <a:gd name="connsiteY1" fmla="*/ 0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7150" h="66675">
                      <a:moveTo>
                        <a:pt x="0" y="71533"/>
                      </a:moveTo>
                      <a:lnTo>
                        <a:pt x="58198" y="0"/>
                      </a:lnTo>
                    </a:path>
                  </a:pathLst>
                </a:custGeom>
                <a:grp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83" name="Freihandform: Form 182">
                  <a:extLst>
                    <a:ext uri="{FF2B5EF4-FFF2-40B4-BE49-F238E27FC236}">
                      <a16:creationId xmlns:a16="http://schemas.microsoft.com/office/drawing/2014/main" id="{7D9B7733-492C-4824-956F-62677A4E7ABC}"/>
                    </a:ext>
                  </a:extLst>
                </p:cNvPr>
                <p:cNvSpPr/>
                <p:nvPr/>
              </p:nvSpPr>
              <p:spPr bwMode="gray">
                <a:xfrm>
                  <a:off x="12947066" y="3200246"/>
                  <a:ext cx="85725" cy="76200"/>
                </a:xfrm>
                <a:custGeom>
                  <a:avLst/>
                  <a:gdLst>
                    <a:gd name="connsiteX0" fmla="*/ 0 w 85725"/>
                    <a:gd name="connsiteY0" fmla="*/ 0 h 76200"/>
                    <a:gd name="connsiteX1" fmla="*/ 87440 w 85725"/>
                    <a:gd name="connsiteY1" fmla="*/ 83439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5725" h="76200">
                      <a:moveTo>
                        <a:pt x="0" y="0"/>
                      </a:moveTo>
                      <a:lnTo>
                        <a:pt x="87440" y="83439"/>
                      </a:lnTo>
                    </a:path>
                  </a:pathLst>
                </a:custGeom>
                <a:grp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84" name="Freihandform: Form 183">
                  <a:extLst>
                    <a:ext uri="{FF2B5EF4-FFF2-40B4-BE49-F238E27FC236}">
                      <a16:creationId xmlns:a16="http://schemas.microsoft.com/office/drawing/2014/main" id="{960E7E71-0825-400B-AD74-970667433720}"/>
                    </a:ext>
                  </a:extLst>
                </p:cNvPr>
                <p:cNvSpPr/>
                <p:nvPr/>
              </p:nvSpPr>
              <p:spPr bwMode="gray">
                <a:xfrm>
                  <a:off x="13060128" y="3159098"/>
                  <a:ext cx="66675" cy="114300"/>
                </a:xfrm>
                <a:custGeom>
                  <a:avLst/>
                  <a:gdLst>
                    <a:gd name="connsiteX0" fmla="*/ 0 w 66675"/>
                    <a:gd name="connsiteY0" fmla="*/ 122492 h 114300"/>
                    <a:gd name="connsiteX1" fmla="*/ 68199 w 66675"/>
                    <a:gd name="connsiteY1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6675" h="114300">
                      <a:moveTo>
                        <a:pt x="0" y="122492"/>
                      </a:moveTo>
                      <a:lnTo>
                        <a:pt x="68199" y="0"/>
                      </a:lnTo>
                    </a:path>
                  </a:pathLst>
                </a:custGeom>
                <a:grp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</p:grpSp>
        <p:grpSp>
          <p:nvGrpSpPr>
            <p:cNvPr id="167" name="Gruppieren 166">
              <a:extLst>
                <a:ext uri="{FF2B5EF4-FFF2-40B4-BE49-F238E27FC236}">
                  <a16:creationId xmlns:a16="http://schemas.microsoft.com/office/drawing/2014/main" id="{30C6DEF6-373C-43A5-AB4B-2A1AA716CC27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679083" y="2899881"/>
              <a:ext cx="407313" cy="407313"/>
              <a:chOff x="5884199" y="3520941"/>
              <a:chExt cx="388080" cy="388080"/>
            </a:xfrm>
          </p:grpSpPr>
          <p:sp>
            <p:nvSpPr>
              <p:cNvPr id="168" name="Ellipse 167">
                <a:extLst>
                  <a:ext uri="{FF2B5EF4-FFF2-40B4-BE49-F238E27FC236}">
                    <a16:creationId xmlns:a16="http://schemas.microsoft.com/office/drawing/2014/main" id="{D377CEA7-C7D7-44BB-A39B-D95FCBA01E5F}"/>
                  </a:ext>
                </a:extLst>
              </p:cNvPr>
              <p:cNvSpPr/>
              <p:nvPr/>
            </p:nvSpPr>
            <p:spPr bwMode="gray">
              <a:xfrm>
                <a:off x="5884199" y="3520941"/>
                <a:ext cx="388080" cy="38808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endParaRPr lang="de-DE" dirty="0"/>
              </a:p>
            </p:txBody>
          </p:sp>
          <p:grpSp>
            <p:nvGrpSpPr>
              <p:cNvPr id="169" name="Gruppieren 168">
                <a:extLst>
                  <a:ext uri="{FF2B5EF4-FFF2-40B4-BE49-F238E27FC236}">
                    <a16:creationId xmlns:a16="http://schemas.microsoft.com/office/drawing/2014/main" id="{6535378A-9395-41ED-9982-8A47B48945CA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5950271" y="3587013"/>
                <a:ext cx="255936" cy="255936"/>
                <a:chOff x="7902360" y="4609416"/>
                <a:chExt cx="1434489" cy="1434489"/>
              </a:xfrm>
            </p:grpSpPr>
            <p:sp>
              <p:nvSpPr>
                <p:cNvPr id="170" name="Freihandform: Form 169">
                  <a:extLst>
                    <a:ext uri="{FF2B5EF4-FFF2-40B4-BE49-F238E27FC236}">
                      <a16:creationId xmlns:a16="http://schemas.microsoft.com/office/drawing/2014/main" id="{D5BDC293-E554-4CFF-865A-89151A996FFF}"/>
                    </a:ext>
                  </a:extLst>
                </p:cNvPr>
                <p:cNvSpPr/>
                <p:nvPr/>
              </p:nvSpPr>
              <p:spPr bwMode="gray">
                <a:xfrm>
                  <a:off x="8089292" y="4797522"/>
                  <a:ext cx="1056992" cy="1056992"/>
                </a:xfrm>
                <a:custGeom>
                  <a:avLst/>
                  <a:gdLst>
                    <a:gd name="connsiteX0" fmla="*/ 219325 w 342085"/>
                    <a:gd name="connsiteY0" fmla="*/ 68207 h 342085"/>
                    <a:gd name="connsiteX1" fmla="*/ 281919 w 342085"/>
                    <a:gd name="connsiteY1" fmla="*/ 219325 h 342085"/>
                    <a:gd name="connsiteX2" fmla="*/ 130801 w 342085"/>
                    <a:gd name="connsiteY2" fmla="*/ 281919 h 342085"/>
                    <a:gd name="connsiteX3" fmla="*/ 68207 w 342085"/>
                    <a:gd name="connsiteY3" fmla="*/ 130801 h 342085"/>
                    <a:gd name="connsiteX4" fmla="*/ 219325 w 342085"/>
                    <a:gd name="connsiteY4" fmla="*/ 68207 h 342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2085" h="342085">
                      <a:moveTo>
                        <a:pt x="219325" y="68207"/>
                      </a:moveTo>
                      <a:cubicBezTo>
                        <a:pt x="278340" y="92652"/>
                        <a:pt x="306364" y="160310"/>
                        <a:pt x="281919" y="219325"/>
                      </a:cubicBezTo>
                      <a:cubicBezTo>
                        <a:pt x="257473" y="278340"/>
                        <a:pt x="189815" y="306364"/>
                        <a:pt x="130801" y="281919"/>
                      </a:cubicBezTo>
                      <a:cubicBezTo>
                        <a:pt x="71786" y="257474"/>
                        <a:pt x="43761" y="189816"/>
                        <a:pt x="68207" y="130801"/>
                      </a:cubicBezTo>
                      <a:cubicBezTo>
                        <a:pt x="92652" y="71786"/>
                        <a:pt x="160310" y="43762"/>
                        <a:pt x="219325" y="68207"/>
                      </a:cubicBezTo>
                      <a:close/>
                    </a:path>
                  </a:pathLst>
                </a:custGeom>
                <a:noFill/>
                <a:ln w="12700" cap="flat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round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71" name="Freihandform: Form 170">
                  <a:extLst>
                    <a:ext uri="{FF2B5EF4-FFF2-40B4-BE49-F238E27FC236}">
                      <a16:creationId xmlns:a16="http://schemas.microsoft.com/office/drawing/2014/main" id="{66790559-FE34-435E-86F0-F40DB96A1ED5}"/>
                    </a:ext>
                  </a:extLst>
                </p:cNvPr>
                <p:cNvSpPr/>
                <p:nvPr/>
              </p:nvSpPr>
              <p:spPr bwMode="gray">
                <a:xfrm>
                  <a:off x="7902360" y="4609416"/>
                  <a:ext cx="1434489" cy="1434489"/>
                </a:xfrm>
                <a:custGeom>
                  <a:avLst/>
                  <a:gdLst>
                    <a:gd name="connsiteX0" fmla="*/ 453263 w 464258"/>
                    <a:gd name="connsiteY0" fmla="*/ 249641 h 464258"/>
                    <a:gd name="connsiteX1" fmla="*/ 453263 w 464258"/>
                    <a:gd name="connsiteY1" fmla="*/ 221948 h 464258"/>
                    <a:gd name="connsiteX2" fmla="*/ 431272 w 464258"/>
                    <a:gd name="connsiteY2" fmla="*/ 199957 h 464258"/>
                    <a:gd name="connsiteX3" fmla="*/ 431272 w 464258"/>
                    <a:gd name="connsiteY3" fmla="*/ 199957 h 464258"/>
                    <a:gd name="connsiteX4" fmla="*/ 410095 w 464258"/>
                    <a:gd name="connsiteY4" fmla="*/ 184482 h 464258"/>
                    <a:gd name="connsiteX5" fmla="*/ 395434 w 464258"/>
                    <a:gd name="connsiteY5" fmla="*/ 148644 h 464258"/>
                    <a:gd name="connsiteX6" fmla="*/ 399507 w 464258"/>
                    <a:gd name="connsiteY6" fmla="*/ 122581 h 464258"/>
                    <a:gd name="connsiteX7" fmla="*/ 399507 w 464258"/>
                    <a:gd name="connsiteY7" fmla="*/ 122581 h 464258"/>
                    <a:gd name="connsiteX8" fmla="*/ 399507 w 464258"/>
                    <a:gd name="connsiteY8" fmla="*/ 91630 h 464258"/>
                    <a:gd name="connsiteX9" fmla="*/ 379959 w 464258"/>
                    <a:gd name="connsiteY9" fmla="*/ 72082 h 464258"/>
                    <a:gd name="connsiteX10" fmla="*/ 349008 w 464258"/>
                    <a:gd name="connsiteY10" fmla="*/ 72082 h 464258"/>
                    <a:gd name="connsiteX11" fmla="*/ 349008 w 464258"/>
                    <a:gd name="connsiteY11" fmla="*/ 72082 h 464258"/>
                    <a:gd name="connsiteX12" fmla="*/ 322945 w 464258"/>
                    <a:gd name="connsiteY12" fmla="*/ 76155 h 464258"/>
                    <a:gd name="connsiteX13" fmla="*/ 287107 w 464258"/>
                    <a:gd name="connsiteY13" fmla="*/ 61494 h 464258"/>
                    <a:gd name="connsiteX14" fmla="*/ 271632 w 464258"/>
                    <a:gd name="connsiteY14" fmla="*/ 40317 h 464258"/>
                    <a:gd name="connsiteX15" fmla="*/ 271632 w 464258"/>
                    <a:gd name="connsiteY15" fmla="*/ 40317 h 464258"/>
                    <a:gd name="connsiteX16" fmla="*/ 249641 w 464258"/>
                    <a:gd name="connsiteY16" fmla="*/ 18326 h 464258"/>
                    <a:gd name="connsiteX17" fmla="*/ 221948 w 464258"/>
                    <a:gd name="connsiteY17" fmla="*/ 18326 h 464258"/>
                    <a:gd name="connsiteX18" fmla="*/ 199957 w 464258"/>
                    <a:gd name="connsiteY18" fmla="*/ 40317 h 464258"/>
                    <a:gd name="connsiteX19" fmla="*/ 199957 w 464258"/>
                    <a:gd name="connsiteY19" fmla="*/ 40317 h 464258"/>
                    <a:gd name="connsiteX20" fmla="*/ 184482 w 464258"/>
                    <a:gd name="connsiteY20" fmla="*/ 61494 h 464258"/>
                    <a:gd name="connsiteX21" fmla="*/ 148644 w 464258"/>
                    <a:gd name="connsiteY21" fmla="*/ 76155 h 464258"/>
                    <a:gd name="connsiteX22" fmla="*/ 122581 w 464258"/>
                    <a:gd name="connsiteY22" fmla="*/ 72082 h 464258"/>
                    <a:gd name="connsiteX23" fmla="*/ 122581 w 464258"/>
                    <a:gd name="connsiteY23" fmla="*/ 72082 h 464258"/>
                    <a:gd name="connsiteX24" fmla="*/ 91630 w 464258"/>
                    <a:gd name="connsiteY24" fmla="*/ 72082 h 464258"/>
                    <a:gd name="connsiteX25" fmla="*/ 72082 w 464258"/>
                    <a:gd name="connsiteY25" fmla="*/ 91630 h 464258"/>
                    <a:gd name="connsiteX26" fmla="*/ 72082 w 464258"/>
                    <a:gd name="connsiteY26" fmla="*/ 122581 h 464258"/>
                    <a:gd name="connsiteX27" fmla="*/ 72082 w 464258"/>
                    <a:gd name="connsiteY27" fmla="*/ 122581 h 464258"/>
                    <a:gd name="connsiteX28" fmla="*/ 76155 w 464258"/>
                    <a:gd name="connsiteY28" fmla="*/ 148644 h 464258"/>
                    <a:gd name="connsiteX29" fmla="*/ 61494 w 464258"/>
                    <a:gd name="connsiteY29" fmla="*/ 184482 h 464258"/>
                    <a:gd name="connsiteX30" fmla="*/ 40317 w 464258"/>
                    <a:gd name="connsiteY30" fmla="*/ 199957 h 464258"/>
                    <a:gd name="connsiteX31" fmla="*/ 40317 w 464258"/>
                    <a:gd name="connsiteY31" fmla="*/ 199957 h 464258"/>
                    <a:gd name="connsiteX32" fmla="*/ 18326 w 464258"/>
                    <a:gd name="connsiteY32" fmla="*/ 221948 h 464258"/>
                    <a:gd name="connsiteX33" fmla="*/ 18326 w 464258"/>
                    <a:gd name="connsiteY33" fmla="*/ 249641 h 464258"/>
                    <a:gd name="connsiteX34" fmla="*/ 40317 w 464258"/>
                    <a:gd name="connsiteY34" fmla="*/ 271632 h 464258"/>
                    <a:gd name="connsiteX35" fmla="*/ 40317 w 464258"/>
                    <a:gd name="connsiteY35" fmla="*/ 271632 h 464258"/>
                    <a:gd name="connsiteX36" fmla="*/ 61494 w 464258"/>
                    <a:gd name="connsiteY36" fmla="*/ 287107 h 464258"/>
                    <a:gd name="connsiteX37" fmla="*/ 76155 w 464258"/>
                    <a:gd name="connsiteY37" fmla="*/ 322945 h 464258"/>
                    <a:gd name="connsiteX38" fmla="*/ 72082 w 464258"/>
                    <a:gd name="connsiteY38" fmla="*/ 349009 h 464258"/>
                    <a:gd name="connsiteX39" fmla="*/ 72082 w 464258"/>
                    <a:gd name="connsiteY39" fmla="*/ 349009 h 464258"/>
                    <a:gd name="connsiteX40" fmla="*/ 72082 w 464258"/>
                    <a:gd name="connsiteY40" fmla="*/ 379959 h 464258"/>
                    <a:gd name="connsiteX41" fmla="*/ 91630 w 464258"/>
                    <a:gd name="connsiteY41" fmla="*/ 399507 h 464258"/>
                    <a:gd name="connsiteX42" fmla="*/ 122581 w 464258"/>
                    <a:gd name="connsiteY42" fmla="*/ 399507 h 464258"/>
                    <a:gd name="connsiteX43" fmla="*/ 122581 w 464258"/>
                    <a:gd name="connsiteY43" fmla="*/ 399507 h 464258"/>
                    <a:gd name="connsiteX44" fmla="*/ 148644 w 464258"/>
                    <a:gd name="connsiteY44" fmla="*/ 395435 h 464258"/>
                    <a:gd name="connsiteX45" fmla="*/ 184482 w 464258"/>
                    <a:gd name="connsiteY45" fmla="*/ 410095 h 464258"/>
                    <a:gd name="connsiteX46" fmla="*/ 199957 w 464258"/>
                    <a:gd name="connsiteY46" fmla="*/ 431272 h 464258"/>
                    <a:gd name="connsiteX47" fmla="*/ 199957 w 464258"/>
                    <a:gd name="connsiteY47" fmla="*/ 431272 h 464258"/>
                    <a:gd name="connsiteX48" fmla="*/ 221948 w 464258"/>
                    <a:gd name="connsiteY48" fmla="*/ 453263 h 464258"/>
                    <a:gd name="connsiteX49" fmla="*/ 249641 w 464258"/>
                    <a:gd name="connsiteY49" fmla="*/ 453263 h 464258"/>
                    <a:gd name="connsiteX50" fmla="*/ 271632 w 464258"/>
                    <a:gd name="connsiteY50" fmla="*/ 431272 h 464258"/>
                    <a:gd name="connsiteX51" fmla="*/ 271632 w 464258"/>
                    <a:gd name="connsiteY51" fmla="*/ 431272 h 464258"/>
                    <a:gd name="connsiteX52" fmla="*/ 287107 w 464258"/>
                    <a:gd name="connsiteY52" fmla="*/ 410095 h 464258"/>
                    <a:gd name="connsiteX53" fmla="*/ 322945 w 464258"/>
                    <a:gd name="connsiteY53" fmla="*/ 395435 h 464258"/>
                    <a:gd name="connsiteX54" fmla="*/ 349008 w 464258"/>
                    <a:gd name="connsiteY54" fmla="*/ 399507 h 464258"/>
                    <a:gd name="connsiteX55" fmla="*/ 349008 w 464258"/>
                    <a:gd name="connsiteY55" fmla="*/ 399507 h 464258"/>
                    <a:gd name="connsiteX56" fmla="*/ 379959 w 464258"/>
                    <a:gd name="connsiteY56" fmla="*/ 399507 h 464258"/>
                    <a:gd name="connsiteX57" fmla="*/ 399507 w 464258"/>
                    <a:gd name="connsiteY57" fmla="*/ 379959 h 464258"/>
                    <a:gd name="connsiteX58" fmla="*/ 399507 w 464258"/>
                    <a:gd name="connsiteY58" fmla="*/ 349009 h 464258"/>
                    <a:gd name="connsiteX59" fmla="*/ 399507 w 464258"/>
                    <a:gd name="connsiteY59" fmla="*/ 349009 h 464258"/>
                    <a:gd name="connsiteX60" fmla="*/ 395434 w 464258"/>
                    <a:gd name="connsiteY60" fmla="*/ 322945 h 464258"/>
                    <a:gd name="connsiteX61" fmla="*/ 410095 w 464258"/>
                    <a:gd name="connsiteY61" fmla="*/ 287107 h 464258"/>
                    <a:gd name="connsiteX62" fmla="*/ 431272 w 464258"/>
                    <a:gd name="connsiteY62" fmla="*/ 271632 h 464258"/>
                    <a:gd name="connsiteX63" fmla="*/ 431272 w 464258"/>
                    <a:gd name="connsiteY63" fmla="*/ 271632 h 464258"/>
                    <a:gd name="connsiteX64" fmla="*/ 453263 w 464258"/>
                    <a:gd name="connsiteY64" fmla="*/ 249641 h 464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64258" h="464258">
                      <a:moveTo>
                        <a:pt x="453263" y="249641"/>
                      </a:moveTo>
                      <a:lnTo>
                        <a:pt x="453263" y="221948"/>
                      </a:lnTo>
                      <a:cubicBezTo>
                        <a:pt x="453263" y="209731"/>
                        <a:pt x="443490" y="199957"/>
                        <a:pt x="431272" y="199957"/>
                      </a:cubicBezTo>
                      <a:lnTo>
                        <a:pt x="431272" y="199957"/>
                      </a:lnTo>
                      <a:cubicBezTo>
                        <a:pt x="421498" y="199957"/>
                        <a:pt x="413353" y="193441"/>
                        <a:pt x="410095" y="184482"/>
                      </a:cubicBezTo>
                      <a:cubicBezTo>
                        <a:pt x="406837" y="172264"/>
                        <a:pt x="401136" y="160047"/>
                        <a:pt x="395434" y="148644"/>
                      </a:cubicBezTo>
                      <a:cubicBezTo>
                        <a:pt x="390548" y="140499"/>
                        <a:pt x="392176" y="129911"/>
                        <a:pt x="399507" y="122581"/>
                      </a:cubicBezTo>
                      <a:lnTo>
                        <a:pt x="399507" y="122581"/>
                      </a:lnTo>
                      <a:cubicBezTo>
                        <a:pt x="408466" y="113621"/>
                        <a:pt x="408466" y="99775"/>
                        <a:pt x="399507" y="91630"/>
                      </a:cubicBezTo>
                      <a:lnTo>
                        <a:pt x="379959" y="72082"/>
                      </a:lnTo>
                      <a:cubicBezTo>
                        <a:pt x="371000" y="63123"/>
                        <a:pt x="357153" y="63123"/>
                        <a:pt x="349008" y="72082"/>
                      </a:cubicBezTo>
                      <a:lnTo>
                        <a:pt x="349008" y="72082"/>
                      </a:lnTo>
                      <a:cubicBezTo>
                        <a:pt x="342493" y="78598"/>
                        <a:pt x="331904" y="80227"/>
                        <a:pt x="322945" y="76155"/>
                      </a:cubicBezTo>
                      <a:cubicBezTo>
                        <a:pt x="311542" y="70453"/>
                        <a:pt x="300139" y="64752"/>
                        <a:pt x="287107" y="61494"/>
                      </a:cubicBezTo>
                      <a:cubicBezTo>
                        <a:pt x="278148" y="59050"/>
                        <a:pt x="271632" y="50091"/>
                        <a:pt x="271632" y="40317"/>
                      </a:cubicBezTo>
                      <a:lnTo>
                        <a:pt x="271632" y="40317"/>
                      </a:lnTo>
                      <a:cubicBezTo>
                        <a:pt x="271632" y="28100"/>
                        <a:pt x="261858" y="18326"/>
                        <a:pt x="249641" y="18326"/>
                      </a:cubicBezTo>
                      <a:lnTo>
                        <a:pt x="221948" y="18326"/>
                      </a:lnTo>
                      <a:cubicBezTo>
                        <a:pt x="209731" y="18326"/>
                        <a:pt x="199957" y="28100"/>
                        <a:pt x="199957" y="40317"/>
                      </a:cubicBezTo>
                      <a:lnTo>
                        <a:pt x="199957" y="40317"/>
                      </a:lnTo>
                      <a:cubicBezTo>
                        <a:pt x="199957" y="50091"/>
                        <a:pt x="193441" y="58236"/>
                        <a:pt x="184482" y="61494"/>
                      </a:cubicBezTo>
                      <a:cubicBezTo>
                        <a:pt x="172264" y="64752"/>
                        <a:pt x="160047" y="70453"/>
                        <a:pt x="148644" y="76155"/>
                      </a:cubicBezTo>
                      <a:cubicBezTo>
                        <a:pt x="140499" y="81042"/>
                        <a:pt x="129911" y="79413"/>
                        <a:pt x="122581" y="72082"/>
                      </a:cubicBezTo>
                      <a:lnTo>
                        <a:pt x="122581" y="72082"/>
                      </a:lnTo>
                      <a:cubicBezTo>
                        <a:pt x="113621" y="63123"/>
                        <a:pt x="99775" y="63123"/>
                        <a:pt x="91630" y="72082"/>
                      </a:cubicBezTo>
                      <a:lnTo>
                        <a:pt x="72082" y="91630"/>
                      </a:lnTo>
                      <a:cubicBezTo>
                        <a:pt x="63123" y="100589"/>
                        <a:pt x="63123" y="114436"/>
                        <a:pt x="72082" y="122581"/>
                      </a:cubicBezTo>
                      <a:lnTo>
                        <a:pt x="72082" y="122581"/>
                      </a:lnTo>
                      <a:cubicBezTo>
                        <a:pt x="78598" y="129097"/>
                        <a:pt x="80227" y="139685"/>
                        <a:pt x="76155" y="148644"/>
                      </a:cubicBezTo>
                      <a:cubicBezTo>
                        <a:pt x="70453" y="160047"/>
                        <a:pt x="64752" y="171450"/>
                        <a:pt x="61494" y="184482"/>
                      </a:cubicBezTo>
                      <a:cubicBezTo>
                        <a:pt x="59050" y="193441"/>
                        <a:pt x="50091" y="199957"/>
                        <a:pt x="40317" y="199957"/>
                      </a:cubicBezTo>
                      <a:lnTo>
                        <a:pt x="40317" y="199957"/>
                      </a:lnTo>
                      <a:cubicBezTo>
                        <a:pt x="28100" y="199957"/>
                        <a:pt x="18326" y="209731"/>
                        <a:pt x="18326" y="221948"/>
                      </a:cubicBezTo>
                      <a:lnTo>
                        <a:pt x="18326" y="249641"/>
                      </a:lnTo>
                      <a:cubicBezTo>
                        <a:pt x="18326" y="261858"/>
                        <a:pt x="28100" y="271632"/>
                        <a:pt x="40317" y="271632"/>
                      </a:cubicBezTo>
                      <a:lnTo>
                        <a:pt x="40317" y="271632"/>
                      </a:lnTo>
                      <a:cubicBezTo>
                        <a:pt x="50091" y="271632"/>
                        <a:pt x="58236" y="278148"/>
                        <a:pt x="61494" y="287107"/>
                      </a:cubicBezTo>
                      <a:cubicBezTo>
                        <a:pt x="64752" y="299325"/>
                        <a:pt x="70453" y="311542"/>
                        <a:pt x="76155" y="322945"/>
                      </a:cubicBezTo>
                      <a:cubicBezTo>
                        <a:pt x="81042" y="331090"/>
                        <a:pt x="79413" y="341678"/>
                        <a:pt x="72082" y="349009"/>
                      </a:cubicBezTo>
                      <a:lnTo>
                        <a:pt x="72082" y="349009"/>
                      </a:lnTo>
                      <a:cubicBezTo>
                        <a:pt x="63123" y="357968"/>
                        <a:pt x="63123" y="371814"/>
                        <a:pt x="72082" y="379959"/>
                      </a:cubicBezTo>
                      <a:lnTo>
                        <a:pt x="91630" y="399507"/>
                      </a:lnTo>
                      <a:cubicBezTo>
                        <a:pt x="100589" y="408466"/>
                        <a:pt x="114436" y="408466"/>
                        <a:pt x="122581" y="399507"/>
                      </a:cubicBezTo>
                      <a:lnTo>
                        <a:pt x="122581" y="399507"/>
                      </a:lnTo>
                      <a:cubicBezTo>
                        <a:pt x="129096" y="392991"/>
                        <a:pt x="139685" y="391362"/>
                        <a:pt x="148644" y="395435"/>
                      </a:cubicBezTo>
                      <a:cubicBezTo>
                        <a:pt x="160047" y="401136"/>
                        <a:pt x="171450" y="406837"/>
                        <a:pt x="184482" y="410095"/>
                      </a:cubicBezTo>
                      <a:cubicBezTo>
                        <a:pt x="193441" y="412539"/>
                        <a:pt x="199957" y="421498"/>
                        <a:pt x="199957" y="431272"/>
                      </a:cubicBezTo>
                      <a:lnTo>
                        <a:pt x="199957" y="431272"/>
                      </a:lnTo>
                      <a:cubicBezTo>
                        <a:pt x="199957" y="443489"/>
                        <a:pt x="209731" y="453263"/>
                        <a:pt x="221948" y="453263"/>
                      </a:cubicBezTo>
                      <a:lnTo>
                        <a:pt x="249641" y="453263"/>
                      </a:lnTo>
                      <a:cubicBezTo>
                        <a:pt x="261858" y="453263"/>
                        <a:pt x="271632" y="443489"/>
                        <a:pt x="271632" y="431272"/>
                      </a:cubicBezTo>
                      <a:lnTo>
                        <a:pt x="271632" y="431272"/>
                      </a:lnTo>
                      <a:cubicBezTo>
                        <a:pt x="271632" y="421498"/>
                        <a:pt x="278148" y="413353"/>
                        <a:pt x="287107" y="410095"/>
                      </a:cubicBezTo>
                      <a:cubicBezTo>
                        <a:pt x="299325" y="406837"/>
                        <a:pt x="311542" y="401136"/>
                        <a:pt x="322945" y="395435"/>
                      </a:cubicBezTo>
                      <a:cubicBezTo>
                        <a:pt x="331090" y="390548"/>
                        <a:pt x="341678" y="392177"/>
                        <a:pt x="349008" y="399507"/>
                      </a:cubicBezTo>
                      <a:lnTo>
                        <a:pt x="349008" y="399507"/>
                      </a:lnTo>
                      <a:cubicBezTo>
                        <a:pt x="357968" y="408466"/>
                        <a:pt x="371814" y="408466"/>
                        <a:pt x="379959" y="399507"/>
                      </a:cubicBezTo>
                      <a:lnTo>
                        <a:pt x="399507" y="379959"/>
                      </a:lnTo>
                      <a:cubicBezTo>
                        <a:pt x="408466" y="371000"/>
                        <a:pt x="408466" y="357154"/>
                        <a:pt x="399507" y="349009"/>
                      </a:cubicBezTo>
                      <a:lnTo>
                        <a:pt x="399507" y="349009"/>
                      </a:lnTo>
                      <a:cubicBezTo>
                        <a:pt x="392991" y="342493"/>
                        <a:pt x="391362" y="331904"/>
                        <a:pt x="395434" y="322945"/>
                      </a:cubicBezTo>
                      <a:cubicBezTo>
                        <a:pt x="401136" y="311542"/>
                        <a:pt x="406837" y="300139"/>
                        <a:pt x="410095" y="287107"/>
                      </a:cubicBezTo>
                      <a:cubicBezTo>
                        <a:pt x="412539" y="278148"/>
                        <a:pt x="421498" y="271632"/>
                        <a:pt x="431272" y="271632"/>
                      </a:cubicBezTo>
                      <a:lnTo>
                        <a:pt x="431272" y="271632"/>
                      </a:lnTo>
                      <a:cubicBezTo>
                        <a:pt x="443490" y="271632"/>
                        <a:pt x="453263" y="261858"/>
                        <a:pt x="453263" y="249641"/>
                      </a:cubicBezTo>
                      <a:close/>
                    </a:path>
                  </a:pathLst>
                </a:custGeom>
                <a:noFill/>
                <a:ln w="12700" cap="flat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round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42099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750"/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500" tmFilter="0, 0; .2, .5; .8, .5; 1, 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7" dur="250" autoRev="1" fill="hold"/>
                                            <p:tgtEl>
                                              <p:spTgt spid="16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2" dur="500" tmFilter="0, 0; .2, .5; .8, .5; 1, 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3" dur="250" autoRev="1" fill="hold"/>
                                            <p:tgtEl>
                                              <p:spTgt spid="16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build="p"/>
          <p:bldP spid="188" grpId="0" animBg="1"/>
          <p:bldP spid="134" grpId="0" animBg="1"/>
          <p:bldP spid="13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750"/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500" tmFilter="0, 0; .2, .5; .8, .5; 1, 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7" dur="250" autoRev="1" fill="hold"/>
                                            <p:tgtEl>
                                              <p:spTgt spid="16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2" dur="500" tmFilter="0, 0; .2, .5; .8, .5; 1, 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3" dur="250" autoRev="1" fill="hold"/>
                                            <p:tgtEl>
                                              <p:spTgt spid="16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build="p"/>
          <p:bldP spid="188" grpId="0" animBg="1"/>
          <p:bldP spid="134" grpId="0" animBg="1"/>
          <p:bldP spid="137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HG">
            <a:extLst>
              <a:ext uri="{FF2B5EF4-FFF2-40B4-BE49-F238E27FC236}">
                <a16:creationId xmlns:a16="http://schemas.microsoft.com/office/drawing/2014/main" id="{64CDBCE6-41AA-43AC-9867-988F0C6F0A2C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u="sng" dirty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E55B7E4E-4C99-4A5C-8A1B-22BD3724119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41338" y="1868930"/>
            <a:ext cx="1575600" cy="1166400"/>
            <a:chOff x="3335952" y="482354"/>
            <a:chExt cx="1479467" cy="1095234"/>
          </a:xfrm>
        </p:grpSpPr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CA7D9EB0-C958-4DD9-B190-8C3B67A1ADAA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3335952" y="482354"/>
              <a:ext cx="1479467" cy="1095234"/>
              <a:chOff x="859452" y="1206804"/>
              <a:chExt cx="1479467" cy="1095234"/>
            </a:xfrm>
            <a:noFill/>
          </p:grpSpPr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9B6DE237-2C72-4534-A817-6D0D5C6B99D2}"/>
                  </a:ext>
                </a:extLst>
              </p:cNvPr>
              <p:cNvSpPr/>
              <p:nvPr/>
            </p:nvSpPr>
            <p:spPr bwMode="gray">
              <a:xfrm>
                <a:off x="859452" y="1232927"/>
                <a:ext cx="1479467" cy="1069111"/>
              </a:xfrm>
              <a:custGeom>
                <a:avLst/>
                <a:gdLst>
                  <a:gd name="connsiteX0" fmla="*/ 145471 w 1234805"/>
                  <a:gd name="connsiteY0" fmla="*/ 1263 h 892310"/>
                  <a:gd name="connsiteX1" fmla="*/ 481093 w 1234805"/>
                  <a:gd name="connsiteY1" fmla="*/ 62988 h 892310"/>
                  <a:gd name="connsiteX2" fmla="*/ 495730 w 1234805"/>
                  <a:gd name="connsiteY2" fmla="*/ 71573 h 892310"/>
                  <a:gd name="connsiteX3" fmla="*/ 531059 w 1234805"/>
                  <a:gd name="connsiteY3" fmla="*/ 92295 h 892310"/>
                  <a:gd name="connsiteX4" fmla="*/ 611314 w 1234805"/>
                  <a:gd name="connsiteY4" fmla="*/ 163734 h 892310"/>
                  <a:gd name="connsiteX5" fmla="*/ 617403 w 1234805"/>
                  <a:gd name="connsiteY5" fmla="*/ 171817 h 892310"/>
                  <a:gd name="connsiteX6" fmla="*/ 623491 w 1234805"/>
                  <a:gd name="connsiteY6" fmla="*/ 163734 h 892310"/>
                  <a:gd name="connsiteX7" fmla="*/ 753712 w 1234805"/>
                  <a:gd name="connsiteY7" fmla="*/ 62988 h 892310"/>
                  <a:gd name="connsiteX8" fmla="*/ 1089333 w 1234805"/>
                  <a:gd name="connsiteY8" fmla="*/ 1263 h 892310"/>
                  <a:gd name="connsiteX9" fmla="*/ 1095924 w 1234805"/>
                  <a:gd name="connsiteY9" fmla="*/ 79756 h 892310"/>
                  <a:gd name="connsiteX10" fmla="*/ 1096116 w 1234805"/>
                  <a:gd name="connsiteY10" fmla="*/ 79756 h 892310"/>
                  <a:gd name="connsiteX11" fmla="*/ 1142632 w 1234805"/>
                  <a:gd name="connsiteY11" fmla="*/ 72004 h 892310"/>
                  <a:gd name="connsiteX12" fmla="*/ 1187208 w 1234805"/>
                  <a:gd name="connsiteY12" fmla="*/ 111736 h 892310"/>
                  <a:gd name="connsiteX13" fmla="*/ 1234693 w 1234805"/>
                  <a:gd name="connsiteY13" fmla="*/ 676695 h 892310"/>
                  <a:gd name="connsiteX14" fmla="*/ 1186239 w 1234805"/>
                  <a:gd name="connsiteY14" fmla="*/ 723210 h 892310"/>
                  <a:gd name="connsiteX15" fmla="*/ 757916 w 1234805"/>
                  <a:gd name="connsiteY15" fmla="*/ 793951 h 892310"/>
                  <a:gd name="connsiteX16" fmla="*/ 751132 w 1234805"/>
                  <a:gd name="connsiteY16" fmla="*/ 809456 h 892310"/>
                  <a:gd name="connsiteX17" fmla="*/ 483672 w 1234805"/>
                  <a:gd name="connsiteY17" fmla="*/ 809456 h 892310"/>
                  <a:gd name="connsiteX18" fmla="*/ 476889 w 1234805"/>
                  <a:gd name="connsiteY18" fmla="*/ 793951 h 892310"/>
                  <a:gd name="connsiteX19" fmla="*/ 48566 w 1234805"/>
                  <a:gd name="connsiteY19" fmla="*/ 723210 h 892310"/>
                  <a:gd name="connsiteX20" fmla="*/ 113 w 1234805"/>
                  <a:gd name="connsiteY20" fmla="*/ 676695 h 892310"/>
                  <a:gd name="connsiteX21" fmla="*/ 47597 w 1234805"/>
                  <a:gd name="connsiteY21" fmla="*/ 111736 h 892310"/>
                  <a:gd name="connsiteX22" fmla="*/ 92174 w 1234805"/>
                  <a:gd name="connsiteY22" fmla="*/ 72004 h 892310"/>
                  <a:gd name="connsiteX23" fmla="*/ 138688 w 1234805"/>
                  <a:gd name="connsiteY23" fmla="*/ 79756 h 892310"/>
                  <a:gd name="connsiteX24" fmla="*/ 138880 w 1234805"/>
                  <a:gd name="connsiteY24" fmla="*/ 79756 h 892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234805" h="892310">
                    <a:moveTo>
                      <a:pt x="145471" y="1263"/>
                    </a:moveTo>
                    <a:cubicBezTo>
                      <a:pt x="296826" y="-6793"/>
                      <a:pt x="406076" y="24846"/>
                      <a:pt x="481093" y="62988"/>
                    </a:cubicBezTo>
                    <a:lnTo>
                      <a:pt x="495730" y="71573"/>
                    </a:lnTo>
                    <a:lnTo>
                      <a:pt x="531059" y="92295"/>
                    </a:lnTo>
                    <a:cubicBezTo>
                      <a:pt x="574854" y="121784"/>
                      <a:pt x="600498" y="150265"/>
                      <a:pt x="611314" y="163734"/>
                    </a:cubicBezTo>
                    <a:lnTo>
                      <a:pt x="617403" y="171817"/>
                    </a:lnTo>
                    <a:lnTo>
                      <a:pt x="623491" y="163734"/>
                    </a:lnTo>
                    <a:cubicBezTo>
                      <a:pt x="637913" y="145775"/>
                      <a:pt x="678696" y="101130"/>
                      <a:pt x="753712" y="62988"/>
                    </a:cubicBezTo>
                    <a:cubicBezTo>
                      <a:pt x="828729" y="24846"/>
                      <a:pt x="937979" y="-6792"/>
                      <a:pt x="1089333" y="1263"/>
                    </a:cubicBezTo>
                    <a:lnTo>
                      <a:pt x="1095924" y="79756"/>
                    </a:lnTo>
                    <a:lnTo>
                      <a:pt x="1096116" y="79756"/>
                    </a:lnTo>
                    <a:cubicBezTo>
                      <a:pt x="1105807" y="74912"/>
                      <a:pt x="1125189" y="72974"/>
                      <a:pt x="1142632" y="72004"/>
                    </a:cubicBezTo>
                    <a:cubicBezTo>
                      <a:pt x="1165889" y="71035"/>
                      <a:pt x="1185270" y="88479"/>
                      <a:pt x="1187208" y="111736"/>
                    </a:cubicBezTo>
                    <a:lnTo>
                      <a:pt x="1234693" y="676695"/>
                    </a:lnTo>
                    <a:cubicBezTo>
                      <a:pt x="1236630" y="703829"/>
                      <a:pt x="1213373" y="727086"/>
                      <a:pt x="1186239" y="723210"/>
                    </a:cubicBezTo>
                    <a:cubicBezTo>
                      <a:pt x="1109683" y="713519"/>
                      <a:pt x="956573" y="710612"/>
                      <a:pt x="757916" y="793951"/>
                    </a:cubicBezTo>
                    <a:cubicBezTo>
                      <a:pt x="757916" y="793951"/>
                      <a:pt x="755978" y="799765"/>
                      <a:pt x="751132" y="809456"/>
                    </a:cubicBezTo>
                    <a:cubicBezTo>
                      <a:pt x="696866" y="919929"/>
                      <a:pt x="536970" y="919929"/>
                      <a:pt x="483672" y="809456"/>
                    </a:cubicBezTo>
                    <a:cubicBezTo>
                      <a:pt x="478827" y="799765"/>
                      <a:pt x="476889" y="793951"/>
                      <a:pt x="476889" y="793951"/>
                    </a:cubicBezTo>
                    <a:cubicBezTo>
                      <a:pt x="277263" y="710612"/>
                      <a:pt x="124152" y="713519"/>
                      <a:pt x="48566" y="723210"/>
                    </a:cubicBezTo>
                    <a:cubicBezTo>
                      <a:pt x="21432" y="727086"/>
                      <a:pt x="-1825" y="703829"/>
                      <a:pt x="113" y="676695"/>
                    </a:cubicBezTo>
                    <a:lnTo>
                      <a:pt x="47597" y="111736"/>
                    </a:lnTo>
                    <a:cubicBezTo>
                      <a:pt x="49535" y="88479"/>
                      <a:pt x="68916" y="71035"/>
                      <a:pt x="92174" y="72004"/>
                    </a:cubicBezTo>
                    <a:cubicBezTo>
                      <a:pt x="109616" y="72974"/>
                      <a:pt x="128997" y="74912"/>
                      <a:pt x="138688" y="79756"/>
                    </a:cubicBezTo>
                    <a:lnTo>
                      <a:pt x="138880" y="79756"/>
                    </a:lnTo>
                    <a:close/>
                  </a:path>
                </a:pathLst>
              </a:custGeom>
              <a:grp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wrap="square" lIns="0" tIns="0" rIns="0" bIns="0" rtlCol="0" anchor="ctr">
                <a:noAutofit/>
              </a:bodyPr>
              <a:lstStyle/>
              <a:p>
                <a:endParaRPr lang="de-DE" dirty="0"/>
              </a:p>
            </p:txBody>
          </p:sp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9263C886-83E7-458A-A3C9-2F227EDC5241}"/>
                  </a:ext>
                </a:extLst>
              </p:cNvPr>
              <p:cNvSpPr/>
              <p:nvPr/>
            </p:nvSpPr>
            <p:spPr bwMode="gray">
              <a:xfrm>
                <a:off x="1573061" y="1206804"/>
                <a:ext cx="673417" cy="986904"/>
              </a:xfrm>
              <a:custGeom>
                <a:avLst/>
                <a:gdLst>
                  <a:gd name="connsiteX0" fmla="*/ 414982 w 472403"/>
                  <a:gd name="connsiteY0" fmla="*/ 19388 h 692315"/>
                  <a:gd name="connsiteX1" fmla="*/ 18326 w 472403"/>
                  <a:gd name="connsiteY1" fmla="*/ 162738 h 692315"/>
                  <a:gd name="connsiteX2" fmla="*/ 18326 w 472403"/>
                  <a:gd name="connsiteY2" fmla="*/ 674237 h 692315"/>
                  <a:gd name="connsiteX3" fmla="*/ 459779 w 472403"/>
                  <a:gd name="connsiteY3" fmla="*/ 552878 h 692315"/>
                  <a:gd name="connsiteX4" fmla="*/ 414982 w 472403"/>
                  <a:gd name="connsiteY4" fmla="*/ 19388 h 692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2403" h="692315">
                    <a:moveTo>
                      <a:pt x="414982" y="19388"/>
                    </a:moveTo>
                    <a:cubicBezTo>
                      <a:pt x="124210" y="3912"/>
                      <a:pt x="18326" y="162738"/>
                      <a:pt x="18326" y="162738"/>
                    </a:cubicBezTo>
                    <a:lnTo>
                      <a:pt x="18326" y="674237"/>
                    </a:lnTo>
                    <a:cubicBezTo>
                      <a:pt x="18326" y="674237"/>
                      <a:pt x="160862" y="549620"/>
                      <a:pt x="459779" y="552878"/>
                    </a:cubicBezTo>
                    <a:lnTo>
                      <a:pt x="414982" y="19388"/>
                    </a:lnTo>
                    <a:close/>
                  </a:path>
                </a:pathLst>
              </a:custGeom>
              <a:grp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48449BC2-E200-4E73-8E19-D6D659298ACF}"/>
                  </a:ext>
                </a:extLst>
              </p:cNvPr>
              <p:cNvSpPr/>
              <p:nvPr/>
            </p:nvSpPr>
            <p:spPr bwMode="gray">
              <a:xfrm>
                <a:off x="943764" y="1206804"/>
                <a:ext cx="673417" cy="986904"/>
              </a:xfrm>
              <a:custGeom>
                <a:avLst/>
                <a:gdLst>
                  <a:gd name="connsiteX0" fmla="*/ 63123 w 472403"/>
                  <a:gd name="connsiteY0" fmla="*/ 19388 h 692315"/>
                  <a:gd name="connsiteX1" fmla="*/ 459779 w 472403"/>
                  <a:gd name="connsiteY1" fmla="*/ 162738 h 692315"/>
                  <a:gd name="connsiteX2" fmla="*/ 459779 w 472403"/>
                  <a:gd name="connsiteY2" fmla="*/ 674237 h 692315"/>
                  <a:gd name="connsiteX3" fmla="*/ 18326 w 472403"/>
                  <a:gd name="connsiteY3" fmla="*/ 552878 h 692315"/>
                  <a:gd name="connsiteX4" fmla="*/ 63123 w 472403"/>
                  <a:gd name="connsiteY4" fmla="*/ 19388 h 692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2403" h="692315">
                    <a:moveTo>
                      <a:pt x="63123" y="19388"/>
                    </a:moveTo>
                    <a:cubicBezTo>
                      <a:pt x="353896" y="3912"/>
                      <a:pt x="459779" y="162738"/>
                      <a:pt x="459779" y="162738"/>
                    </a:cubicBezTo>
                    <a:lnTo>
                      <a:pt x="459779" y="674237"/>
                    </a:lnTo>
                    <a:cubicBezTo>
                      <a:pt x="459779" y="674237"/>
                      <a:pt x="317244" y="549620"/>
                      <a:pt x="18326" y="552878"/>
                    </a:cubicBezTo>
                    <a:lnTo>
                      <a:pt x="63123" y="19388"/>
                    </a:lnTo>
                    <a:close/>
                  </a:path>
                </a:pathLst>
              </a:custGeom>
              <a:grp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58" name="Gruppieren 57">
              <a:extLst>
                <a:ext uri="{FF2B5EF4-FFF2-40B4-BE49-F238E27FC236}">
                  <a16:creationId xmlns:a16="http://schemas.microsoft.com/office/drawing/2014/main" id="{8B80F402-7905-40A6-A68E-40D38E98D164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3578411" y="732362"/>
              <a:ext cx="1010258" cy="499743"/>
              <a:chOff x="1101911" y="1456812"/>
              <a:chExt cx="1010258" cy="499743"/>
            </a:xfrm>
            <a:noFill/>
          </p:grpSpPr>
          <p:grpSp>
            <p:nvGrpSpPr>
              <p:cNvPr id="59" name="Gruppieren 58">
                <a:extLst>
                  <a:ext uri="{FF2B5EF4-FFF2-40B4-BE49-F238E27FC236}">
                    <a16:creationId xmlns:a16="http://schemas.microsoft.com/office/drawing/2014/main" id="{8CF5CA6A-8DF9-4233-8BBF-6142797F5B16}"/>
                  </a:ext>
                </a:extLst>
              </p:cNvPr>
              <p:cNvGrpSpPr/>
              <p:nvPr/>
            </p:nvGrpSpPr>
            <p:grpSpPr bwMode="gray">
              <a:xfrm>
                <a:off x="1691626" y="1456812"/>
                <a:ext cx="420543" cy="499743"/>
                <a:chOff x="1691626" y="1462989"/>
                <a:chExt cx="420543" cy="499743"/>
              </a:xfrm>
              <a:grpFill/>
            </p:grpSpPr>
            <p:sp>
              <p:nvSpPr>
                <p:cNvPr id="68" name="Freihandform: Form 67">
                  <a:extLst>
                    <a:ext uri="{FF2B5EF4-FFF2-40B4-BE49-F238E27FC236}">
                      <a16:creationId xmlns:a16="http://schemas.microsoft.com/office/drawing/2014/main" id="{B7651362-8EFC-4216-B2B0-D95614838244}"/>
                    </a:ext>
                  </a:extLst>
                </p:cNvPr>
                <p:cNvSpPr/>
                <p:nvPr/>
              </p:nvSpPr>
              <p:spPr bwMode="gray">
                <a:xfrm>
                  <a:off x="1691626" y="1847061"/>
                  <a:ext cx="420543" cy="115671"/>
                </a:xfrm>
                <a:custGeom>
                  <a:avLst/>
                  <a:gdLst>
                    <a:gd name="connsiteX0" fmla="*/ 414982 w 472403"/>
                    <a:gd name="connsiteY0" fmla="*/ 19388 h 692315"/>
                    <a:gd name="connsiteX1" fmla="*/ 18326 w 472403"/>
                    <a:gd name="connsiteY1" fmla="*/ 162738 h 692315"/>
                    <a:gd name="connsiteX2" fmla="*/ 18326 w 472403"/>
                    <a:gd name="connsiteY2" fmla="*/ 674237 h 692315"/>
                    <a:gd name="connsiteX3" fmla="*/ 459779 w 472403"/>
                    <a:gd name="connsiteY3" fmla="*/ 552878 h 692315"/>
                    <a:gd name="connsiteX4" fmla="*/ 414982 w 472403"/>
                    <a:gd name="connsiteY4" fmla="*/ 19388 h 692315"/>
                    <a:gd name="connsiteX0" fmla="*/ 0 w 441453"/>
                    <a:gd name="connsiteY0" fmla="*/ 144406 h 655905"/>
                    <a:gd name="connsiteX1" fmla="*/ 0 w 441453"/>
                    <a:gd name="connsiteY1" fmla="*/ 655905 h 655905"/>
                    <a:gd name="connsiteX2" fmla="*/ 441453 w 441453"/>
                    <a:gd name="connsiteY2" fmla="*/ 534546 h 655905"/>
                    <a:gd name="connsiteX3" fmla="*/ 396656 w 441453"/>
                    <a:gd name="connsiteY3" fmla="*/ 1056 h 655905"/>
                    <a:gd name="connsiteX4" fmla="*/ 64145 w 441453"/>
                    <a:gd name="connsiteY4" fmla="*/ 208551 h 655905"/>
                    <a:gd name="connsiteX0" fmla="*/ 0 w 441453"/>
                    <a:gd name="connsiteY0" fmla="*/ 143350 h 654849"/>
                    <a:gd name="connsiteX1" fmla="*/ 0 w 441453"/>
                    <a:gd name="connsiteY1" fmla="*/ 654849 h 654849"/>
                    <a:gd name="connsiteX2" fmla="*/ 441453 w 441453"/>
                    <a:gd name="connsiteY2" fmla="*/ 533490 h 654849"/>
                    <a:gd name="connsiteX3" fmla="*/ 396656 w 441453"/>
                    <a:gd name="connsiteY3" fmla="*/ 0 h 654849"/>
                    <a:gd name="connsiteX0" fmla="*/ 0 w 441453"/>
                    <a:gd name="connsiteY0" fmla="*/ 654849 h 654849"/>
                    <a:gd name="connsiteX1" fmla="*/ 441453 w 441453"/>
                    <a:gd name="connsiteY1" fmla="*/ 533490 h 654849"/>
                    <a:gd name="connsiteX2" fmla="*/ 396656 w 441453"/>
                    <a:gd name="connsiteY2" fmla="*/ 0 h 654849"/>
                    <a:gd name="connsiteX0" fmla="*/ 0 w 441453"/>
                    <a:gd name="connsiteY0" fmla="*/ 121422 h 121422"/>
                    <a:gd name="connsiteX1" fmla="*/ 441453 w 441453"/>
                    <a:gd name="connsiteY1" fmla="*/ 63 h 121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1453" h="121422">
                      <a:moveTo>
                        <a:pt x="0" y="121422"/>
                      </a:moveTo>
                      <a:cubicBezTo>
                        <a:pt x="0" y="121422"/>
                        <a:pt x="142536" y="-3195"/>
                        <a:pt x="441453" y="63"/>
                      </a:cubicBezTo>
                    </a:path>
                  </a:pathLst>
                </a:custGeom>
                <a:grpFill/>
                <a:ln w="19050" cap="rnd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round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69" name="Freihandform: Form 68">
                  <a:extLst>
                    <a:ext uri="{FF2B5EF4-FFF2-40B4-BE49-F238E27FC236}">
                      <a16:creationId xmlns:a16="http://schemas.microsoft.com/office/drawing/2014/main" id="{C36F22A7-F724-4FF9-A292-8F469F0924A2}"/>
                    </a:ext>
                  </a:extLst>
                </p:cNvPr>
                <p:cNvSpPr/>
                <p:nvPr/>
              </p:nvSpPr>
              <p:spPr bwMode="gray">
                <a:xfrm>
                  <a:off x="1691626" y="1719037"/>
                  <a:ext cx="420543" cy="115671"/>
                </a:xfrm>
                <a:custGeom>
                  <a:avLst/>
                  <a:gdLst>
                    <a:gd name="connsiteX0" fmla="*/ 414982 w 472403"/>
                    <a:gd name="connsiteY0" fmla="*/ 19388 h 692315"/>
                    <a:gd name="connsiteX1" fmla="*/ 18326 w 472403"/>
                    <a:gd name="connsiteY1" fmla="*/ 162738 h 692315"/>
                    <a:gd name="connsiteX2" fmla="*/ 18326 w 472403"/>
                    <a:gd name="connsiteY2" fmla="*/ 674237 h 692315"/>
                    <a:gd name="connsiteX3" fmla="*/ 459779 w 472403"/>
                    <a:gd name="connsiteY3" fmla="*/ 552878 h 692315"/>
                    <a:gd name="connsiteX4" fmla="*/ 414982 w 472403"/>
                    <a:gd name="connsiteY4" fmla="*/ 19388 h 692315"/>
                    <a:gd name="connsiteX0" fmla="*/ 0 w 441453"/>
                    <a:gd name="connsiteY0" fmla="*/ 144406 h 655905"/>
                    <a:gd name="connsiteX1" fmla="*/ 0 w 441453"/>
                    <a:gd name="connsiteY1" fmla="*/ 655905 h 655905"/>
                    <a:gd name="connsiteX2" fmla="*/ 441453 w 441453"/>
                    <a:gd name="connsiteY2" fmla="*/ 534546 h 655905"/>
                    <a:gd name="connsiteX3" fmla="*/ 396656 w 441453"/>
                    <a:gd name="connsiteY3" fmla="*/ 1056 h 655905"/>
                    <a:gd name="connsiteX4" fmla="*/ 64145 w 441453"/>
                    <a:gd name="connsiteY4" fmla="*/ 208551 h 655905"/>
                    <a:gd name="connsiteX0" fmla="*/ 0 w 441453"/>
                    <a:gd name="connsiteY0" fmla="*/ 143350 h 654849"/>
                    <a:gd name="connsiteX1" fmla="*/ 0 w 441453"/>
                    <a:gd name="connsiteY1" fmla="*/ 654849 h 654849"/>
                    <a:gd name="connsiteX2" fmla="*/ 441453 w 441453"/>
                    <a:gd name="connsiteY2" fmla="*/ 533490 h 654849"/>
                    <a:gd name="connsiteX3" fmla="*/ 396656 w 441453"/>
                    <a:gd name="connsiteY3" fmla="*/ 0 h 654849"/>
                    <a:gd name="connsiteX0" fmla="*/ 0 w 441453"/>
                    <a:gd name="connsiteY0" fmla="*/ 654849 h 654849"/>
                    <a:gd name="connsiteX1" fmla="*/ 441453 w 441453"/>
                    <a:gd name="connsiteY1" fmla="*/ 533490 h 654849"/>
                    <a:gd name="connsiteX2" fmla="*/ 396656 w 441453"/>
                    <a:gd name="connsiteY2" fmla="*/ 0 h 654849"/>
                    <a:gd name="connsiteX0" fmla="*/ 0 w 441453"/>
                    <a:gd name="connsiteY0" fmla="*/ 121422 h 121422"/>
                    <a:gd name="connsiteX1" fmla="*/ 441453 w 441453"/>
                    <a:gd name="connsiteY1" fmla="*/ 63 h 121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1453" h="121422">
                      <a:moveTo>
                        <a:pt x="0" y="121422"/>
                      </a:moveTo>
                      <a:cubicBezTo>
                        <a:pt x="0" y="121422"/>
                        <a:pt x="142536" y="-3195"/>
                        <a:pt x="441453" y="63"/>
                      </a:cubicBezTo>
                    </a:path>
                  </a:pathLst>
                </a:custGeom>
                <a:grpFill/>
                <a:ln w="19050" cap="rnd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round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70" name="Freihandform: Form 69">
                  <a:extLst>
                    <a:ext uri="{FF2B5EF4-FFF2-40B4-BE49-F238E27FC236}">
                      <a16:creationId xmlns:a16="http://schemas.microsoft.com/office/drawing/2014/main" id="{B60DC2D3-3706-406D-8B9F-CAEE5057EE98}"/>
                    </a:ext>
                  </a:extLst>
                </p:cNvPr>
                <p:cNvSpPr/>
                <p:nvPr/>
              </p:nvSpPr>
              <p:spPr bwMode="gray">
                <a:xfrm>
                  <a:off x="1691626" y="1591013"/>
                  <a:ext cx="420543" cy="115671"/>
                </a:xfrm>
                <a:custGeom>
                  <a:avLst/>
                  <a:gdLst>
                    <a:gd name="connsiteX0" fmla="*/ 414982 w 472403"/>
                    <a:gd name="connsiteY0" fmla="*/ 19388 h 692315"/>
                    <a:gd name="connsiteX1" fmla="*/ 18326 w 472403"/>
                    <a:gd name="connsiteY1" fmla="*/ 162738 h 692315"/>
                    <a:gd name="connsiteX2" fmla="*/ 18326 w 472403"/>
                    <a:gd name="connsiteY2" fmla="*/ 674237 h 692315"/>
                    <a:gd name="connsiteX3" fmla="*/ 459779 w 472403"/>
                    <a:gd name="connsiteY3" fmla="*/ 552878 h 692315"/>
                    <a:gd name="connsiteX4" fmla="*/ 414982 w 472403"/>
                    <a:gd name="connsiteY4" fmla="*/ 19388 h 692315"/>
                    <a:gd name="connsiteX0" fmla="*/ 0 w 441453"/>
                    <a:gd name="connsiteY0" fmla="*/ 144406 h 655905"/>
                    <a:gd name="connsiteX1" fmla="*/ 0 w 441453"/>
                    <a:gd name="connsiteY1" fmla="*/ 655905 h 655905"/>
                    <a:gd name="connsiteX2" fmla="*/ 441453 w 441453"/>
                    <a:gd name="connsiteY2" fmla="*/ 534546 h 655905"/>
                    <a:gd name="connsiteX3" fmla="*/ 396656 w 441453"/>
                    <a:gd name="connsiteY3" fmla="*/ 1056 h 655905"/>
                    <a:gd name="connsiteX4" fmla="*/ 64145 w 441453"/>
                    <a:gd name="connsiteY4" fmla="*/ 208551 h 655905"/>
                    <a:gd name="connsiteX0" fmla="*/ 0 w 441453"/>
                    <a:gd name="connsiteY0" fmla="*/ 143350 h 654849"/>
                    <a:gd name="connsiteX1" fmla="*/ 0 w 441453"/>
                    <a:gd name="connsiteY1" fmla="*/ 654849 h 654849"/>
                    <a:gd name="connsiteX2" fmla="*/ 441453 w 441453"/>
                    <a:gd name="connsiteY2" fmla="*/ 533490 h 654849"/>
                    <a:gd name="connsiteX3" fmla="*/ 396656 w 441453"/>
                    <a:gd name="connsiteY3" fmla="*/ 0 h 654849"/>
                    <a:gd name="connsiteX0" fmla="*/ 0 w 441453"/>
                    <a:gd name="connsiteY0" fmla="*/ 654849 h 654849"/>
                    <a:gd name="connsiteX1" fmla="*/ 441453 w 441453"/>
                    <a:gd name="connsiteY1" fmla="*/ 533490 h 654849"/>
                    <a:gd name="connsiteX2" fmla="*/ 396656 w 441453"/>
                    <a:gd name="connsiteY2" fmla="*/ 0 h 654849"/>
                    <a:gd name="connsiteX0" fmla="*/ 0 w 441453"/>
                    <a:gd name="connsiteY0" fmla="*/ 121422 h 121422"/>
                    <a:gd name="connsiteX1" fmla="*/ 441453 w 441453"/>
                    <a:gd name="connsiteY1" fmla="*/ 63 h 121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1453" h="121422">
                      <a:moveTo>
                        <a:pt x="0" y="121422"/>
                      </a:moveTo>
                      <a:cubicBezTo>
                        <a:pt x="0" y="121422"/>
                        <a:pt x="142536" y="-3195"/>
                        <a:pt x="441453" y="63"/>
                      </a:cubicBezTo>
                    </a:path>
                  </a:pathLst>
                </a:custGeom>
                <a:grpFill/>
                <a:ln w="19050" cap="rnd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round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71" name="Freihandform: Form 70">
                  <a:extLst>
                    <a:ext uri="{FF2B5EF4-FFF2-40B4-BE49-F238E27FC236}">
                      <a16:creationId xmlns:a16="http://schemas.microsoft.com/office/drawing/2014/main" id="{8C835564-E0AB-446D-A2DA-C5DA2C29DF2B}"/>
                    </a:ext>
                  </a:extLst>
                </p:cNvPr>
                <p:cNvSpPr/>
                <p:nvPr/>
              </p:nvSpPr>
              <p:spPr bwMode="gray">
                <a:xfrm>
                  <a:off x="1691626" y="1462989"/>
                  <a:ext cx="420543" cy="115671"/>
                </a:xfrm>
                <a:custGeom>
                  <a:avLst/>
                  <a:gdLst>
                    <a:gd name="connsiteX0" fmla="*/ 414982 w 472403"/>
                    <a:gd name="connsiteY0" fmla="*/ 19388 h 692315"/>
                    <a:gd name="connsiteX1" fmla="*/ 18326 w 472403"/>
                    <a:gd name="connsiteY1" fmla="*/ 162738 h 692315"/>
                    <a:gd name="connsiteX2" fmla="*/ 18326 w 472403"/>
                    <a:gd name="connsiteY2" fmla="*/ 674237 h 692315"/>
                    <a:gd name="connsiteX3" fmla="*/ 459779 w 472403"/>
                    <a:gd name="connsiteY3" fmla="*/ 552878 h 692315"/>
                    <a:gd name="connsiteX4" fmla="*/ 414982 w 472403"/>
                    <a:gd name="connsiteY4" fmla="*/ 19388 h 692315"/>
                    <a:gd name="connsiteX0" fmla="*/ 0 w 441453"/>
                    <a:gd name="connsiteY0" fmla="*/ 144406 h 655905"/>
                    <a:gd name="connsiteX1" fmla="*/ 0 w 441453"/>
                    <a:gd name="connsiteY1" fmla="*/ 655905 h 655905"/>
                    <a:gd name="connsiteX2" fmla="*/ 441453 w 441453"/>
                    <a:gd name="connsiteY2" fmla="*/ 534546 h 655905"/>
                    <a:gd name="connsiteX3" fmla="*/ 396656 w 441453"/>
                    <a:gd name="connsiteY3" fmla="*/ 1056 h 655905"/>
                    <a:gd name="connsiteX4" fmla="*/ 64145 w 441453"/>
                    <a:gd name="connsiteY4" fmla="*/ 208551 h 655905"/>
                    <a:gd name="connsiteX0" fmla="*/ 0 w 441453"/>
                    <a:gd name="connsiteY0" fmla="*/ 143350 h 654849"/>
                    <a:gd name="connsiteX1" fmla="*/ 0 w 441453"/>
                    <a:gd name="connsiteY1" fmla="*/ 654849 h 654849"/>
                    <a:gd name="connsiteX2" fmla="*/ 441453 w 441453"/>
                    <a:gd name="connsiteY2" fmla="*/ 533490 h 654849"/>
                    <a:gd name="connsiteX3" fmla="*/ 396656 w 441453"/>
                    <a:gd name="connsiteY3" fmla="*/ 0 h 654849"/>
                    <a:gd name="connsiteX0" fmla="*/ 0 w 441453"/>
                    <a:gd name="connsiteY0" fmla="*/ 654849 h 654849"/>
                    <a:gd name="connsiteX1" fmla="*/ 441453 w 441453"/>
                    <a:gd name="connsiteY1" fmla="*/ 533490 h 654849"/>
                    <a:gd name="connsiteX2" fmla="*/ 396656 w 441453"/>
                    <a:gd name="connsiteY2" fmla="*/ 0 h 654849"/>
                    <a:gd name="connsiteX0" fmla="*/ 0 w 441453"/>
                    <a:gd name="connsiteY0" fmla="*/ 121422 h 121422"/>
                    <a:gd name="connsiteX1" fmla="*/ 441453 w 441453"/>
                    <a:gd name="connsiteY1" fmla="*/ 63 h 121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1453" h="121422">
                      <a:moveTo>
                        <a:pt x="0" y="121422"/>
                      </a:moveTo>
                      <a:cubicBezTo>
                        <a:pt x="0" y="121422"/>
                        <a:pt x="142536" y="-3195"/>
                        <a:pt x="441453" y="63"/>
                      </a:cubicBezTo>
                    </a:path>
                  </a:pathLst>
                </a:custGeom>
                <a:grpFill/>
                <a:ln w="19050" cap="rnd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round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  <p:grpSp>
            <p:nvGrpSpPr>
              <p:cNvPr id="60" name="Gruppieren 59">
                <a:extLst>
                  <a:ext uri="{FF2B5EF4-FFF2-40B4-BE49-F238E27FC236}">
                    <a16:creationId xmlns:a16="http://schemas.microsoft.com/office/drawing/2014/main" id="{22590B98-3837-4392-8F33-F16B5041931A}"/>
                  </a:ext>
                </a:extLst>
              </p:cNvPr>
              <p:cNvGrpSpPr/>
              <p:nvPr/>
            </p:nvGrpSpPr>
            <p:grpSpPr bwMode="gray">
              <a:xfrm flipH="1">
                <a:off x="1101911" y="1456812"/>
                <a:ext cx="420543" cy="499743"/>
                <a:chOff x="1691626" y="1462989"/>
                <a:chExt cx="420543" cy="499743"/>
              </a:xfrm>
              <a:grpFill/>
            </p:grpSpPr>
            <p:sp>
              <p:nvSpPr>
                <p:cNvPr id="61" name="Freihandform: Form 60">
                  <a:extLst>
                    <a:ext uri="{FF2B5EF4-FFF2-40B4-BE49-F238E27FC236}">
                      <a16:creationId xmlns:a16="http://schemas.microsoft.com/office/drawing/2014/main" id="{C5EC8916-81CC-4ACC-9D7F-C85774B823F9}"/>
                    </a:ext>
                  </a:extLst>
                </p:cNvPr>
                <p:cNvSpPr/>
                <p:nvPr/>
              </p:nvSpPr>
              <p:spPr bwMode="gray">
                <a:xfrm>
                  <a:off x="1691626" y="1847061"/>
                  <a:ext cx="420543" cy="115671"/>
                </a:xfrm>
                <a:custGeom>
                  <a:avLst/>
                  <a:gdLst>
                    <a:gd name="connsiteX0" fmla="*/ 414982 w 472403"/>
                    <a:gd name="connsiteY0" fmla="*/ 19388 h 692315"/>
                    <a:gd name="connsiteX1" fmla="*/ 18326 w 472403"/>
                    <a:gd name="connsiteY1" fmla="*/ 162738 h 692315"/>
                    <a:gd name="connsiteX2" fmla="*/ 18326 w 472403"/>
                    <a:gd name="connsiteY2" fmla="*/ 674237 h 692315"/>
                    <a:gd name="connsiteX3" fmla="*/ 459779 w 472403"/>
                    <a:gd name="connsiteY3" fmla="*/ 552878 h 692315"/>
                    <a:gd name="connsiteX4" fmla="*/ 414982 w 472403"/>
                    <a:gd name="connsiteY4" fmla="*/ 19388 h 692315"/>
                    <a:gd name="connsiteX0" fmla="*/ 0 w 441453"/>
                    <a:gd name="connsiteY0" fmla="*/ 144406 h 655905"/>
                    <a:gd name="connsiteX1" fmla="*/ 0 w 441453"/>
                    <a:gd name="connsiteY1" fmla="*/ 655905 h 655905"/>
                    <a:gd name="connsiteX2" fmla="*/ 441453 w 441453"/>
                    <a:gd name="connsiteY2" fmla="*/ 534546 h 655905"/>
                    <a:gd name="connsiteX3" fmla="*/ 396656 w 441453"/>
                    <a:gd name="connsiteY3" fmla="*/ 1056 h 655905"/>
                    <a:gd name="connsiteX4" fmla="*/ 64145 w 441453"/>
                    <a:gd name="connsiteY4" fmla="*/ 208551 h 655905"/>
                    <a:gd name="connsiteX0" fmla="*/ 0 w 441453"/>
                    <a:gd name="connsiteY0" fmla="*/ 143350 h 654849"/>
                    <a:gd name="connsiteX1" fmla="*/ 0 w 441453"/>
                    <a:gd name="connsiteY1" fmla="*/ 654849 h 654849"/>
                    <a:gd name="connsiteX2" fmla="*/ 441453 w 441453"/>
                    <a:gd name="connsiteY2" fmla="*/ 533490 h 654849"/>
                    <a:gd name="connsiteX3" fmla="*/ 396656 w 441453"/>
                    <a:gd name="connsiteY3" fmla="*/ 0 h 654849"/>
                    <a:gd name="connsiteX0" fmla="*/ 0 w 441453"/>
                    <a:gd name="connsiteY0" fmla="*/ 654849 h 654849"/>
                    <a:gd name="connsiteX1" fmla="*/ 441453 w 441453"/>
                    <a:gd name="connsiteY1" fmla="*/ 533490 h 654849"/>
                    <a:gd name="connsiteX2" fmla="*/ 396656 w 441453"/>
                    <a:gd name="connsiteY2" fmla="*/ 0 h 654849"/>
                    <a:gd name="connsiteX0" fmla="*/ 0 w 441453"/>
                    <a:gd name="connsiteY0" fmla="*/ 121422 h 121422"/>
                    <a:gd name="connsiteX1" fmla="*/ 441453 w 441453"/>
                    <a:gd name="connsiteY1" fmla="*/ 63 h 121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1453" h="121422">
                      <a:moveTo>
                        <a:pt x="0" y="121422"/>
                      </a:moveTo>
                      <a:cubicBezTo>
                        <a:pt x="0" y="121422"/>
                        <a:pt x="142536" y="-3195"/>
                        <a:pt x="441453" y="63"/>
                      </a:cubicBezTo>
                    </a:path>
                  </a:pathLst>
                </a:custGeom>
                <a:grpFill/>
                <a:ln w="19050" cap="rnd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round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62" name="Freihandform: Form 61">
                  <a:extLst>
                    <a:ext uri="{FF2B5EF4-FFF2-40B4-BE49-F238E27FC236}">
                      <a16:creationId xmlns:a16="http://schemas.microsoft.com/office/drawing/2014/main" id="{480C2970-31CE-4534-AE6D-E4274C3E5663}"/>
                    </a:ext>
                  </a:extLst>
                </p:cNvPr>
                <p:cNvSpPr/>
                <p:nvPr/>
              </p:nvSpPr>
              <p:spPr bwMode="gray">
                <a:xfrm>
                  <a:off x="1691626" y="1719037"/>
                  <a:ext cx="420543" cy="115671"/>
                </a:xfrm>
                <a:custGeom>
                  <a:avLst/>
                  <a:gdLst>
                    <a:gd name="connsiteX0" fmla="*/ 414982 w 472403"/>
                    <a:gd name="connsiteY0" fmla="*/ 19388 h 692315"/>
                    <a:gd name="connsiteX1" fmla="*/ 18326 w 472403"/>
                    <a:gd name="connsiteY1" fmla="*/ 162738 h 692315"/>
                    <a:gd name="connsiteX2" fmla="*/ 18326 w 472403"/>
                    <a:gd name="connsiteY2" fmla="*/ 674237 h 692315"/>
                    <a:gd name="connsiteX3" fmla="*/ 459779 w 472403"/>
                    <a:gd name="connsiteY3" fmla="*/ 552878 h 692315"/>
                    <a:gd name="connsiteX4" fmla="*/ 414982 w 472403"/>
                    <a:gd name="connsiteY4" fmla="*/ 19388 h 692315"/>
                    <a:gd name="connsiteX0" fmla="*/ 0 w 441453"/>
                    <a:gd name="connsiteY0" fmla="*/ 144406 h 655905"/>
                    <a:gd name="connsiteX1" fmla="*/ 0 w 441453"/>
                    <a:gd name="connsiteY1" fmla="*/ 655905 h 655905"/>
                    <a:gd name="connsiteX2" fmla="*/ 441453 w 441453"/>
                    <a:gd name="connsiteY2" fmla="*/ 534546 h 655905"/>
                    <a:gd name="connsiteX3" fmla="*/ 396656 w 441453"/>
                    <a:gd name="connsiteY3" fmla="*/ 1056 h 655905"/>
                    <a:gd name="connsiteX4" fmla="*/ 64145 w 441453"/>
                    <a:gd name="connsiteY4" fmla="*/ 208551 h 655905"/>
                    <a:gd name="connsiteX0" fmla="*/ 0 w 441453"/>
                    <a:gd name="connsiteY0" fmla="*/ 143350 h 654849"/>
                    <a:gd name="connsiteX1" fmla="*/ 0 w 441453"/>
                    <a:gd name="connsiteY1" fmla="*/ 654849 h 654849"/>
                    <a:gd name="connsiteX2" fmla="*/ 441453 w 441453"/>
                    <a:gd name="connsiteY2" fmla="*/ 533490 h 654849"/>
                    <a:gd name="connsiteX3" fmla="*/ 396656 w 441453"/>
                    <a:gd name="connsiteY3" fmla="*/ 0 h 654849"/>
                    <a:gd name="connsiteX0" fmla="*/ 0 w 441453"/>
                    <a:gd name="connsiteY0" fmla="*/ 654849 h 654849"/>
                    <a:gd name="connsiteX1" fmla="*/ 441453 w 441453"/>
                    <a:gd name="connsiteY1" fmla="*/ 533490 h 654849"/>
                    <a:gd name="connsiteX2" fmla="*/ 396656 w 441453"/>
                    <a:gd name="connsiteY2" fmla="*/ 0 h 654849"/>
                    <a:gd name="connsiteX0" fmla="*/ 0 w 441453"/>
                    <a:gd name="connsiteY0" fmla="*/ 121422 h 121422"/>
                    <a:gd name="connsiteX1" fmla="*/ 441453 w 441453"/>
                    <a:gd name="connsiteY1" fmla="*/ 63 h 121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1453" h="121422">
                      <a:moveTo>
                        <a:pt x="0" y="121422"/>
                      </a:moveTo>
                      <a:cubicBezTo>
                        <a:pt x="0" y="121422"/>
                        <a:pt x="142536" y="-3195"/>
                        <a:pt x="441453" y="63"/>
                      </a:cubicBezTo>
                    </a:path>
                  </a:pathLst>
                </a:custGeom>
                <a:grpFill/>
                <a:ln w="19050" cap="rnd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round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65" name="Freihandform: Form 64">
                  <a:extLst>
                    <a:ext uri="{FF2B5EF4-FFF2-40B4-BE49-F238E27FC236}">
                      <a16:creationId xmlns:a16="http://schemas.microsoft.com/office/drawing/2014/main" id="{74F2BAAA-A29B-4EFC-80CA-F8EF8CF40206}"/>
                    </a:ext>
                  </a:extLst>
                </p:cNvPr>
                <p:cNvSpPr/>
                <p:nvPr/>
              </p:nvSpPr>
              <p:spPr bwMode="gray">
                <a:xfrm>
                  <a:off x="1691626" y="1591013"/>
                  <a:ext cx="420543" cy="115671"/>
                </a:xfrm>
                <a:custGeom>
                  <a:avLst/>
                  <a:gdLst>
                    <a:gd name="connsiteX0" fmla="*/ 414982 w 472403"/>
                    <a:gd name="connsiteY0" fmla="*/ 19388 h 692315"/>
                    <a:gd name="connsiteX1" fmla="*/ 18326 w 472403"/>
                    <a:gd name="connsiteY1" fmla="*/ 162738 h 692315"/>
                    <a:gd name="connsiteX2" fmla="*/ 18326 w 472403"/>
                    <a:gd name="connsiteY2" fmla="*/ 674237 h 692315"/>
                    <a:gd name="connsiteX3" fmla="*/ 459779 w 472403"/>
                    <a:gd name="connsiteY3" fmla="*/ 552878 h 692315"/>
                    <a:gd name="connsiteX4" fmla="*/ 414982 w 472403"/>
                    <a:gd name="connsiteY4" fmla="*/ 19388 h 692315"/>
                    <a:gd name="connsiteX0" fmla="*/ 0 w 441453"/>
                    <a:gd name="connsiteY0" fmla="*/ 144406 h 655905"/>
                    <a:gd name="connsiteX1" fmla="*/ 0 w 441453"/>
                    <a:gd name="connsiteY1" fmla="*/ 655905 h 655905"/>
                    <a:gd name="connsiteX2" fmla="*/ 441453 w 441453"/>
                    <a:gd name="connsiteY2" fmla="*/ 534546 h 655905"/>
                    <a:gd name="connsiteX3" fmla="*/ 396656 w 441453"/>
                    <a:gd name="connsiteY3" fmla="*/ 1056 h 655905"/>
                    <a:gd name="connsiteX4" fmla="*/ 64145 w 441453"/>
                    <a:gd name="connsiteY4" fmla="*/ 208551 h 655905"/>
                    <a:gd name="connsiteX0" fmla="*/ 0 w 441453"/>
                    <a:gd name="connsiteY0" fmla="*/ 143350 h 654849"/>
                    <a:gd name="connsiteX1" fmla="*/ 0 w 441453"/>
                    <a:gd name="connsiteY1" fmla="*/ 654849 h 654849"/>
                    <a:gd name="connsiteX2" fmla="*/ 441453 w 441453"/>
                    <a:gd name="connsiteY2" fmla="*/ 533490 h 654849"/>
                    <a:gd name="connsiteX3" fmla="*/ 396656 w 441453"/>
                    <a:gd name="connsiteY3" fmla="*/ 0 h 654849"/>
                    <a:gd name="connsiteX0" fmla="*/ 0 w 441453"/>
                    <a:gd name="connsiteY0" fmla="*/ 654849 h 654849"/>
                    <a:gd name="connsiteX1" fmla="*/ 441453 w 441453"/>
                    <a:gd name="connsiteY1" fmla="*/ 533490 h 654849"/>
                    <a:gd name="connsiteX2" fmla="*/ 396656 w 441453"/>
                    <a:gd name="connsiteY2" fmla="*/ 0 h 654849"/>
                    <a:gd name="connsiteX0" fmla="*/ 0 w 441453"/>
                    <a:gd name="connsiteY0" fmla="*/ 121422 h 121422"/>
                    <a:gd name="connsiteX1" fmla="*/ 441453 w 441453"/>
                    <a:gd name="connsiteY1" fmla="*/ 63 h 121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1453" h="121422">
                      <a:moveTo>
                        <a:pt x="0" y="121422"/>
                      </a:moveTo>
                      <a:cubicBezTo>
                        <a:pt x="0" y="121422"/>
                        <a:pt x="142536" y="-3195"/>
                        <a:pt x="441453" y="63"/>
                      </a:cubicBezTo>
                    </a:path>
                  </a:pathLst>
                </a:custGeom>
                <a:grpFill/>
                <a:ln w="19050" cap="rnd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round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67" name="Freihandform: Form 66">
                  <a:extLst>
                    <a:ext uri="{FF2B5EF4-FFF2-40B4-BE49-F238E27FC236}">
                      <a16:creationId xmlns:a16="http://schemas.microsoft.com/office/drawing/2014/main" id="{6E448E1E-0D2A-40C5-BB98-277AEA24AD41}"/>
                    </a:ext>
                  </a:extLst>
                </p:cNvPr>
                <p:cNvSpPr/>
                <p:nvPr/>
              </p:nvSpPr>
              <p:spPr bwMode="gray">
                <a:xfrm>
                  <a:off x="1691626" y="1462989"/>
                  <a:ext cx="420543" cy="115671"/>
                </a:xfrm>
                <a:custGeom>
                  <a:avLst/>
                  <a:gdLst>
                    <a:gd name="connsiteX0" fmla="*/ 414982 w 472403"/>
                    <a:gd name="connsiteY0" fmla="*/ 19388 h 692315"/>
                    <a:gd name="connsiteX1" fmla="*/ 18326 w 472403"/>
                    <a:gd name="connsiteY1" fmla="*/ 162738 h 692315"/>
                    <a:gd name="connsiteX2" fmla="*/ 18326 w 472403"/>
                    <a:gd name="connsiteY2" fmla="*/ 674237 h 692315"/>
                    <a:gd name="connsiteX3" fmla="*/ 459779 w 472403"/>
                    <a:gd name="connsiteY3" fmla="*/ 552878 h 692315"/>
                    <a:gd name="connsiteX4" fmla="*/ 414982 w 472403"/>
                    <a:gd name="connsiteY4" fmla="*/ 19388 h 692315"/>
                    <a:gd name="connsiteX0" fmla="*/ 0 w 441453"/>
                    <a:gd name="connsiteY0" fmla="*/ 144406 h 655905"/>
                    <a:gd name="connsiteX1" fmla="*/ 0 w 441453"/>
                    <a:gd name="connsiteY1" fmla="*/ 655905 h 655905"/>
                    <a:gd name="connsiteX2" fmla="*/ 441453 w 441453"/>
                    <a:gd name="connsiteY2" fmla="*/ 534546 h 655905"/>
                    <a:gd name="connsiteX3" fmla="*/ 396656 w 441453"/>
                    <a:gd name="connsiteY3" fmla="*/ 1056 h 655905"/>
                    <a:gd name="connsiteX4" fmla="*/ 64145 w 441453"/>
                    <a:gd name="connsiteY4" fmla="*/ 208551 h 655905"/>
                    <a:gd name="connsiteX0" fmla="*/ 0 w 441453"/>
                    <a:gd name="connsiteY0" fmla="*/ 143350 h 654849"/>
                    <a:gd name="connsiteX1" fmla="*/ 0 w 441453"/>
                    <a:gd name="connsiteY1" fmla="*/ 654849 h 654849"/>
                    <a:gd name="connsiteX2" fmla="*/ 441453 w 441453"/>
                    <a:gd name="connsiteY2" fmla="*/ 533490 h 654849"/>
                    <a:gd name="connsiteX3" fmla="*/ 396656 w 441453"/>
                    <a:gd name="connsiteY3" fmla="*/ 0 h 654849"/>
                    <a:gd name="connsiteX0" fmla="*/ 0 w 441453"/>
                    <a:gd name="connsiteY0" fmla="*/ 654849 h 654849"/>
                    <a:gd name="connsiteX1" fmla="*/ 441453 w 441453"/>
                    <a:gd name="connsiteY1" fmla="*/ 533490 h 654849"/>
                    <a:gd name="connsiteX2" fmla="*/ 396656 w 441453"/>
                    <a:gd name="connsiteY2" fmla="*/ 0 h 654849"/>
                    <a:gd name="connsiteX0" fmla="*/ 0 w 441453"/>
                    <a:gd name="connsiteY0" fmla="*/ 121422 h 121422"/>
                    <a:gd name="connsiteX1" fmla="*/ 441453 w 441453"/>
                    <a:gd name="connsiteY1" fmla="*/ 63 h 121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1453" h="121422">
                      <a:moveTo>
                        <a:pt x="0" y="121422"/>
                      </a:moveTo>
                      <a:cubicBezTo>
                        <a:pt x="0" y="121422"/>
                        <a:pt x="142536" y="-3195"/>
                        <a:pt x="441453" y="63"/>
                      </a:cubicBezTo>
                    </a:path>
                  </a:pathLst>
                </a:custGeom>
                <a:grpFill/>
                <a:ln w="19050" cap="rnd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round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</p:grpSp>
      </p:grpSp>
      <p:sp>
        <p:nvSpPr>
          <p:cNvPr id="35" name="Titel">
            <a:extLst>
              <a:ext uri="{FF2B5EF4-FFF2-40B4-BE49-F238E27FC236}">
                <a16:creationId xmlns:a16="http://schemas.microsoft.com/office/drawing/2014/main" id="{B4FD28D8-BBBA-479D-9869-F34EADB21C07}"/>
              </a:ext>
            </a:extLst>
          </p:cNvPr>
          <p:cNvSpPr txBox="1"/>
          <p:nvPr/>
        </p:nvSpPr>
        <p:spPr bwMode="gray">
          <a:xfrm>
            <a:off x="539999" y="2848358"/>
            <a:ext cx="3909600" cy="1504567"/>
          </a:xfrm>
          <a:prstGeom prst="rect">
            <a:avLst/>
          </a:prstGeom>
        </p:spPr>
        <p:txBody>
          <a:bodyPr wrap="none" lIns="0" tIns="0" rIns="0" bIns="0" rtlCol="0" anchor="b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3200" cap="all" dirty="0">
                <a:solidFill>
                  <a:srgbClr val="DCE04B"/>
                </a:solidFill>
              </a:rPr>
              <a:t>(Nach-)Nutzung </a:t>
            </a:r>
            <a:br>
              <a:rPr lang="de-DE" sz="3200" cap="all" dirty="0">
                <a:solidFill>
                  <a:srgbClr val="DCE04B"/>
                </a:solidFill>
              </a:rPr>
            </a:br>
            <a:r>
              <a:rPr lang="de-DE" sz="3200" cap="all" dirty="0">
                <a:solidFill>
                  <a:srgbClr val="DCE04B"/>
                </a:solidFill>
              </a:rPr>
              <a:t>nach Grundlagen</a:t>
            </a:r>
          </a:p>
        </p:txBody>
      </p:sp>
      <p:pic>
        <p:nvPicPr>
          <p:cNvPr id="28" name="Logo">
            <a:extLst>
              <a:ext uri="{FF2B5EF4-FFF2-40B4-BE49-F238E27FC236}">
                <a16:creationId xmlns:a16="http://schemas.microsoft.com/office/drawing/2014/main" id="{C995E935-8D78-432B-807A-412AA4692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cxnSp>
        <p:nvCxnSpPr>
          <p:cNvPr id="63" name="Gerader Verbinder">
            <a:extLst>
              <a:ext uri="{FF2B5EF4-FFF2-40B4-BE49-F238E27FC236}">
                <a16:creationId xmlns:a16="http://schemas.microsoft.com/office/drawing/2014/main" id="{6C7D17DF-3725-4F91-8603-623A848ADC24}"/>
              </a:ext>
            </a:extLst>
          </p:cNvPr>
          <p:cNvCxnSpPr>
            <a:cxnSpLocks/>
          </p:cNvCxnSpPr>
          <p:nvPr/>
        </p:nvCxnSpPr>
        <p:spPr bwMode="gray">
          <a:xfrm flipV="1">
            <a:off x="4644000" y="1520825"/>
            <a:ext cx="0" cy="4572000"/>
          </a:xfrm>
          <a:prstGeom prst="line">
            <a:avLst/>
          </a:prstGeom>
          <a:ln w="635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1">
            <a:extLst>
              <a:ext uri="{FF2B5EF4-FFF2-40B4-BE49-F238E27FC236}">
                <a16:creationId xmlns:a16="http://schemas.microsoft.com/office/drawing/2014/main" id="{2A054228-E0B1-46B3-864A-37C378D64EF7}"/>
              </a:ext>
            </a:extLst>
          </p:cNvPr>
          <p:cNvSpPr/>
          <p:nvPr/>
        </p:nvSpPr>
        <p:spPr bwMode="gray">
          <a:xfrm>
            <a:off x="4724936" y="2873937"/>
            <a:ext cx="894440" cy="626701"/>
          </a:xfrm>
          <a:prstGeom prst="rect">
            <a:avLst/>
          </a:prstGeom>
        </p:spPr>
        <p:txBody>
          <a:bodyPr wrap="square" lIns="144000" tIns="0" rIns="144000" bIns="72000" anchor="ctr" anchorCtr="0">
            <a:spAutoFit/>
          </a:bodyPr>
          <a:lstStyle/>
          <a:p>
            <a:pPr algn="r"/>
            <a:r>
              <a:rPr lang="de-DE" sz="3600" cap="all" dirty="0">
                <a:solidFill>
                  <a:srgbClr val="DCE04B"/>
                </a:solidFill>
              </a:rPr>
              <a:t>1</a:t>
            </a:r>
          </a:p>
        </p:txBody>
      </p:sp>
      <p:sp>
        <p:nvSpPr>
          <p:cNvPr id="66" name="3">
            <a:extLst>
              <a:ext uri="{FF2B5EF4-FFF2-40B4-BE49-F238E27FC236}">
                <a16:creationId xmlns:a16="http://schemas.microsoft.com/office/drawing/2014/main" id="{92496BCB-E665-4C40-8363-460DDACE4953}"/>
              </a:ext>
            </a:extLst>
          </p:cNvPr>
          <p:cNvSpPr/>
          <p:nvPr/>
        </p:nvSpPr>
        <p:spPr bwMode="gray">
          <a:xfrm>
            <a:off x="8173020" y="2873937"/>
            <a:ext cx="894440" cy="626701"/>
          </a:xfrm>
          <a:prstGeom prst="rect">
            <a:avLst/>
          </a:prstGeom>
        </p:spPr>
        <p:txBody>
          <a:bodyPr wrap="square" lIns="144000" tIns="0" rIns="144000" bIns="72000" anchor="ctr" anchorCtr="0">
            <a:spAutoFit/>
          </a:bodyPr>
          <a:lstStyle/>
          <a:p>
            <a:pPr algn="r"/>
            <a:r>
              <a:rPr lang="de-DE" sz="3600" cap="all" dirty="0">
                <a:solidFill>
                  <a:srgbClr val="DCE04B"/>
                </a:solidFill>
              </a:rPr>
              <a:t>2</a:t>
            </a:r>
          </a:p>
        </p:txBody>
      </p:sp>
      <p:sp>
        <p:nvSpPr>
          <p:cNvPr id="85" name="Text 1">
            <a:hlinkClick r:id="rId4" action="ppaction://hlinksldjump"/>
            <a:extLst>
              <a:ext uri="{FF2B5EF4-FFF2-40B4-BE49-F238E27FC236}">
                <a16:creationId xmlns:a16="http://schemas.microsoft.com/office/drawing/2014/main" id="{1C25E90F-84D9-4782-914F-01EB84565C89}"/>
              </a:ext>
            </a:extLst>
          </p:cNvPr>
          <p:cNvSpPr/>
          <p:nvPr/>
        </p:nvSpPr>
        <p:spPr bwMode="gray">
          <a:xfrm>
            <a:off x="5619376" y="2946600"/>
            <a:ext cx="2556000" cy="4308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de-DE" sz="1400" cap="all" dirty="0">
                <a:solidFill>
                  <a:schemeClr val="bg1"/>
                </a:solidFill>
                <a:latin typeface="+mj-lt"/>
              </a:rPr>
              <a:t>auf Grundlage von Lizenzverträgen</a:t>
            </a:r>
          </a:p>
        </p:txBody>
      </p:sp>
      <p:sp>
        <p:nvSpPr>
          <p:cNvPr id="91" name="Text 3">
            <a:hlinkClick r:id="rId5" action="ppaction://hlinksldjump"/>
            <a:extLst>
              <a:ext uri="{FF2B5EF4-FFF2-40B4-BE49-F238E27FC236}">
                <a16:creationId xmlns:a16="http://schemas.microsoft.com/office/drawing/2014/main" id="{E8454F57-31F1-484A-AC84-76ED1A5ACFF9}"/>
              </a:ext>
            </a:extLst>
          </p:cNvPr>
          <p:cNvSpPr/>
          <p:nvPr/>
        </p:nvSpPr>
        <p:spPr bwMode="gray">
          <a:xfrm>
            <a:off x="9067459" y="2945487"/>
            <a:ext cx="2556000" cy="43088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/>
          <a:p>
            <a:r>
              <a:rPr lang="de-DE" sz="1400" cap="all" dirty="0">
                <a:solidFill>
                  <a:schemeClr val="bg1"/>
                </a:solidFill>
                <a:latin typeface="+mj-lt"/>
              </a:rPr>
              <a:t>auf Grundlage gesetz-licher Nutzungsbefugnisse</a:t>
            </a:r>
          </a:p>
        </p:txBody>
      </p:sp>
      <p:sp>
        <p:nvSpPr>
          <p:cNvPr id="2" name="Infobox">
            <a:extLst>
              <a:ext uri="{FF2B5EF4-FFF2-40B4-BE49-F238E27FC236}">
                <a16:creationId xmlns:a16="http://schemas.microsoft.com/office/drawing/2014/main" id="{4F8CE5F7-01DD-4547-B2ED-743CFAE3CBDB}"/>
              </a:ext>
            </a:extLst>
          </p:cNvPr>
          <p:cNvSpPr/>
          <p:nvPr/>
        </p:nvSpPr>
        <p:spPr bwMode="gray">
          <a:xfrm>
            <a:off x="12250282" y="0"/>
            <a:ext cx="1944894" cy="28075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400" dirty="0"/>
              <a:t>Navigation zu den Kapiteln durch Klicken auf den Text neben den Zahlen. Durch klicken auf das Logo gelangt man zurück zur Übersicht.</a:t>
            </a:r>
          </a:p>
        </p:txBody>
      </p:sp>
      <p:sp>
        <p:nvSpPr>
          <p:cNvPr id="45" name="Textfeld 1">
            <a:extLst>
              <a:ext uri="{FF2B5EF4-FFF2-40B4-BE49-F238E27FC236}">
                <a16:creationId xmlns:a16="http://schemas.microsoft.com/office/drawing/2014/main" id="{77D72B79-792B-4EE1-BE05-D9511D55DE9A}"/>
              </a:ext>
            </a:extLst>
          </p:cNvPr>
          <p:cNvSpPr txBox="1"/>
          <p:nvPr/>
        </p:nvSpPr>
        <p:spPr bwMode="gray">
          <a:xfrm>
            <a:off x="5293418" y="1945206"/>
            <a:ext cx="6354069" cy="576000"/>
          </a:xfrm>
          <a:prstGeom prst="rect">
            <a:avLst/>
          </a:prstGeom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de-DE" cap="all" dirty="0">
                <a:solidFill>
                  <a:schemeClr val="bg1"/>
                </a:solidFill>
                <a:latin typeface="+mj-lt"/>
              </a:rPr>
              <a:t>Nutzung urheberrechtlich geschützter Forschungsdaten</a:t>
            </a:r>
          </a:p>
        </p:txBody>
      </p:sp>
      <p:sp>
        <p:nvSpPr>
          <p:cNvPr id="14" name="1">
            <a:extLst>
              <a:ext uri="{FF2B5EF4-FFF2-40B4-BE49-F238E27FC236}">
                <a16:creationId xmlns:a16="http://schemas.microsoft.com/office/drawing/2014/main" id="{48B5C394-C765-44DD-8E60-CBB2AB843D76}"/>
              </a:ext>
            </a:extLst>
          </p:cNvPr>
          <p:cNvSpPr/>
          <p:nvPr/>
        </p:nvSpPr>
        <p:spPr bwMode="gray">
          <a:xfrm>
            <a:off x="4724936" y="4991388"/>
            <a:ext cx="894440" cy="626701"/>
          </a:xfrm>
          <a:prstGeom prst="rect">
            <a:avLst/>
          </a:prstGeom>
        </p:spPr>
        <p:txBody>
          <a:bodyPr wrap="square" lIns="144000" tIns="0" rIns="144000" bIns="72000" anchor="ctr" anchorCtr="0">
            <a:spAutoFit/>
          </a:bodyPr>
          <a:lstStyle/>
          <a:p>
            <a:pPr algn="r"/>
            <a:r>
              <a:rPr lang="de-DE" sz="3600" cap="all" dirty="0">
                <a:solidFill>
                  <a:srgbClr val="DCE04B"/>
                </a:solidFill>
              </a:rPr>
              <a:t>3</a:t>
            </a:r>
          </a:p>
        </p:txBody>
      </p:sp>
      <p:sp>
        <p:nvSpPr>
          <p:cNvPr id="15" name="Text 1">
            <a:hlinkClick r:id="rId4" action="ppaction://hlinksldjump"/>
            <a:extLst>
              <a:ext uri="{FF2B5EF4-FFF2-40B4-BE49-F238E27FC236}">
                <a16:creationId xmlns:a16="http://schemas.microsoft.com/office/drawing/2014/main" id="{52A2D3FF-1135-4C18-8464-BA1A644CD5D2}"/>
              </a:ext>
            </a:extLst>
          </p:cNvPr>
          <p:cNvSpPr/>
          <p:nvPr/>
        </p:nvSpPr>
        <p:spPr bwMode="gray">
          <a:xfrm>
            <a:off x="5619376" y="5064051"/>
            <a:ext cx="2556000" cy="4308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de-DE" sz="1400" cap="all" dirty="0">
                <a:solidFill>
                  <a:schemeClr val="bg1"/>
                </a:solidFill>
                <a:latin typeface="+mj-lt"/>
              </a:rPr>
              <a:t>auf Grundlage des </a:t>
            </a:r>
            <a:br>
              <a:rPr lang="de-DE" sz="1400" cap="all" dirty="0">
                <a:solidFill>
                  <a:schemeClr val="bg1"/>
                </a:solidFill>
                <a:latin typeface="+mj-lt"/>
              </a:rPr>
            </a:br>
            <a:r>
              <a:rPr lang="de-DE" sz="1400" cap="all" dirty="0">
                <a:solidFill>
                  <a:schemeClr val="bg1"/>
                </a:solidFill>
                <a:latin typeface="+mj-lt"/>
              </a:rPr>
              <a:t>sog. Versuchsprivilegs</a:t>
            </a:r>
          </a:p>
        </p:txBody>
      </p:sp>
      <p:sp>
        <p:nvSpPr>
          <p:cNvPr id="16" name="Textfeld 1">
            <a:extLst>
              <a:ext uri="{FF2B5EF4-FFF2-40B4-BE49-F238E27FC236}">
                <a16:creationId xmlns:a16="http://schemas.microsoft.com/office/drawing/2014/main" id="{B73BBA8B-FF01-450B-80EB-FFA52AEB0339}"/>
              </a:ext>
            </a:extLst>
          </p:cNvPr>
          <p:cNvSpPr txBox="1"/>
          <p:nvPr/>
        </p:nvSpPr>
        <p:spPr bwMode="gray">
          <a:xfrm>
            <a:off x="5293418" y="4350764"/>
            <a:ext cx="6354069" cy="576000"/>
          </a:xfrm>
          <a:prstGeom prst="rect">
            <a:avLst/>
          </a:prstGeom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de-DE" cap="all" dirty="0">
                <a:solidFill>
                  <a:schemeClr val="bg1"/>
                </a:solidFill>
                <a:latin typeface="+mj-lt"/>
              </a:rPr>
              <a:t>Nutzung patentierter Forschungsdaten</a:t>
            </a:r>
          </a:p>
          <a:p>
            <a:r>
              <a:rPr lang="de-DE" cap="all" dirty="0">
                <a:solidFill>
                  <a:schemeClr val="bg1"/>
                </a:solidFill>
                <a:latin typeface="+mj-lt"/>
              </a:rPr>
              <a:t> </a:t>
            </a: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EE218D11-DAC7-41A9-A90E-36C8BF8BD17C}"/>
              </a:ext>
            </a:extLst>
          </p:cNvPr>
          <p:cNvSpPr/>
          <p:nvPr/>
        </p:nvSpPr>
        <p:spPr bwMode="gray">
          <a:xfrm>
            <a:off x="977066" y="1564181"/>
            <a:ext cx="762050" cy="762050"/>
          </a:xfrm>
          <a:prstGeom prst="ellipse">
            <a:avLst/>
          </a:prstGeom>
          <a:gradFill flip="none" rotWithShape="1">
            <a:gsLst>
              <a:gs pos="0">
                <a:srgbClr val="304048"/>
              </a:gs>
              <a:gs pos="100000">
                <a:srgbClr val="34454E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29D3894F-01CA-485F-BB23-7D26E5AC5CF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70091" y="1657206"/>
            <a:ext cx="576000" cy="576000"/>
            <a:chOff x="2352675" y="1604325"/>
            <a:chExt cx="576000" cy="576000"/>
          </a:xfrm>
        </p:grpSpPr>
        <p:sp>
          <p:nvSpPr>
            <p:cNvPr id="3" name="Bogen 2">
              <a:extLst>
                <a:ext uri="{FF2B5EF4-FFF2-40B4-BE49-F238E27FC236}">
                  <a16:creationId xmlns:a16="http://schemas.microsoft.com/office/drawing/2014/main" id="{74150A93-8AB6-44E4-BF58-5E1B656BD94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2352675" y="1604325"/>
              <a:ext cx="576000" cy="576000"/>
            </a:xfrm>
            <a:prstGeom prst="arc">
              <a:avLst>
                <a:gd name="adj1" fmla="val 12602113"/>
                <a:gd name="adj2" fmla="val 949959"/>
              </a:avLst>
            </a:prstGeom>
            <a:ln w="50800">
              <a:solidFill>
                <a:srgbClr val="DCE04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0" tIns="0" rIns="0" bIns="0" rtlCol="0" anchor="ctr"/>
            <a:lstStyle/>
            <a:p>
              <a:pPr algn="ctr"/>
              <a:endParaRPr lang="de-DE" dirty="0"/>
            </a:p>
          </p:txBody>
        </p:sp>
        <p:sp>
          <p:nvSpPr>
            <p:cNvPr id="26" name="Bogen 25">
              <a:extLst>
                <a:ext uri="{FF2B5EF4-FFF2-40B4-BE49-F238E27FC236}">
                  <a16:creationId xmlns:a16="http://schemas.microsoft.com/office/drawing/2014/main" id="{239B763A-0A15-4822-B279-57F0590B1591}"/>
                </a:ext>
              </a:extLst>
            </p:cNvPr>
            <p:cNvSpPr>
              <a:spLocks noChangeAspect="1"/>
            </p:cNvSpPr>
            <p:nvPr/>
          </p:nvSpPr>
          <p:spPr bwMode="gray">
            <a:xfrm flipH="1" flipV="1">
              <a:off x="2352675" y="1604325"/>
              <a:ext cx="576000" cy="576000"/>
            </a:xfrm>
            <a:prstGeom prst="arc">
              <a:avLst>
                <a:gd name="adj1" fmla="val 12581294"/>
                <a:gd name="adj2" fmla="val 903471"/>
              </a:avLst>
            </a:prstGeom>
            <a:ln w="50800">
              <a:solidFill>
                <a:srgbClr val="DCE04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0" tIns="0" rIns="0" bIns="0" rtlCol="0" anchor="ctr"/>
            <a:lstStyle/>
            <a:p>
              <a:pPr algn="ctr"/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107316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58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" dur="5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8" dur="2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20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2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2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1000"/>
                                            <p:tgtEl>
                                              <p:spTgt spid="8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1000"/>
                                            <p:tgtEl>
                                              <p:spTgt spid="9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5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1000"/>
                                            <p:tgtEl>
                                              <p:spTgt spid="1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64" grpId="0"/>
          <p:bldP spid="66" grpId="0"/>
          <p:bldP spid="85" grpId="0" build="p"/>
          <p:bldP spid="91" grpId="0" build="p"/>
          <p:bldP spid="45" grpId="0"/>
          <p:bldP spid="14" grpId="0"/>
          <p:bldP spid="15" grpId="0" build="p"/>
          <p:bldP spid="16" grpId="0"/>
          <p:bldP spid="2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" dur="5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8" dur="2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20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1000"/>
                                            <p:tgtEl>
                                              <p:spTgt spid="8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1000"/>
                                            <p:tgtEl>
                                              <p:spTgt spid="9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5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1000"/>
                                            <p:tgtEl>
                                              <p:spTgt spid="1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64" grpId="0"/>
          <p:bldP spid="66" grpId="0"/>
          <p:bldP spid="85" grpId="0" build="p"/>
          <p:bldP spid="91" grpId="0" build="p"/>
          <p:bldP spid="45" grpId="0"/>
          <p:bldP spid="14" grpId="0"/>
          <p:bldP spid="15" grpId="0" build="p"/>
          <p:bldP spid="16" grpId="0"/>
          <p:bldP spid="22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19" name="Inhalt 2">
            <a:extLst>
              <a:ext uri="{FF2B5EF4-FFF2-40B4-BE49-F238E27FC236}">
                <a16:creationId xmlns:a16="http://schemas.microsoft.com/office/drawing/2014/main" id="{BE88B5BE-1B90-465C-A129-51DD5B180F3C}"/>
              </a:ext>
            </a:extLst>
          </p:cNvPr>
          <p:cNvSpPr>
            <a:spLocks noGrp="1"/>
          </p:cNvSpPr>
          <p:nvPr>
            <p:ph sz="half" idx="2"/>
          </p:nvPr>
        </p:nvSpPr>
        <p:spPr bwMode="gray">
          <a:xfrm>
            <a:off x="4393800" y="2944800"/>
            <a:ext cx="3402000" cy="3060000"/>
          </a:xfrm>
        </p:spPr>
        <p:txBody>
          <a:bodyPr lIns="144000" rIns="108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Wird gegen die Bedingungen einer CC‐Lizenz verstoßen,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hat dies die Unwirksamkeit und damit eine künftige rechtsverletzende Nutzung zur Folge</a:t>
            </a:r>
            <a:r>
              <a:rPr lang="de-DE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>
          <a:xfrm>
            <a:off x="540000" y="2944800"/>
            <a:ext cx="3402441" cy="3060000"/>
          </a:xfrm>
        </p:spPr>
        <p:txBody>
          <a:bodyPr lIns="144000" rIns="108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Bei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urheberrechtlich geschützten </a:t>
            </a:r>
            <a:r>
              <a:rPr lang="de-DE" sz="1400" dirty="0">
                <a:solidFill>
                  <a:schemeClr val="bg1"/>
                </a:solidFill>
              </a:rPr>
              <a:t>Forschungsdaten sind die Vorgaben aus dem Lizenzvertrag einzuhalten</a:t>
            </a: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Auch CC‐Lizenzen bedeuten – mit Ausnahme von CC0 –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keinen Verzicht auf das Urheberrecht</a:t>
            </a:r>
            <a:r>
              <a:rPr lang="de-DE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lIns="756000"/>
          <a:lstStyle/>
          <a:p>
            <a:r>
              <a:rPr lang="de-DE" dirty="0"/>
              <a:t>auf Grundlage von Lizenzverträgen</a:t>
            </a:r>
          </a:p>
        </p:txBody>
      </p:sp>
      <p:sp>
        <p:nvSpPr>
          <p:cNvPr id="12" name="5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1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579712"/>
            <a:ext cx="0" cy="1332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2">
            <a:extLst>
              <a:ext uri="{FF2B5EF4-FFF2-40B4-BE49-F238E27FC236}">
                <a16:creationId xmlns:a16="http://schemas.microsoft.com/office/drawing/2014/main" id="{A5499F29-6ACD-4615-B323-EE869F2ABFFA}"/>
              </a:ext>
            </a:extLst>
          </p:cNvPr>
          <p:cNvCxnSpPr>
            <a:cxnSpLocks/>
          </p:cNvCxnSpPr>
          <p:nvPr/>
        </p:nvCxnSpPr>
        <p:spPr bwMode="gray">
          <a:xfrm flipV="1">
            <a:off x="4393800" y="3579712"/>
            <a:ext cx="0" cy="1332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717A5CF0-52B4-4E5B-8073-807B28F14E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53" name="WEITER">
            <a:extLst>
              <a:ext uri="{FF2B5EF4-FFF2-40B4-BE49-F238E27FC236}">
                <a16:creationId xmlns:a16="http://schemas.microsoft.com/office/drawing/2014/main" id="{E6145725-6EBD-4391-BB2A-D58DB76D8F4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603004" y="6352627"/>
            <a:ext cx="324000" cy="324000"/>
            <a:chOff x="11488080" y="6210730"/>
            <a:chExt cx="431514" cy="431514"/>
          </a:xfrm>
        </p:grpSpPr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646944E5-4242-479E-80FB-9C6FAE197935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56" name="Gruppieren 55">
              <a:extLst>
                <a:ext uri="{FF2B5EF4-FFF2-40B4-BE49-F238E27FC236}">
                  <a16:creationId xmlns:a16="http://schemas.microsoft.com/office/drawing/2014/main" id="{441D047A-4FC0-467D-9464-BAA06744CFD0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57" name="Gerader Verbinder 56">
                <a:extLst>
                  <a:ext uri="{FF2B5EF4-FFF2-40B4-BE49-F238E27FC236}">
                    <a16:creationId xmlns:a16="http://schemas.microsoft.com/office/drawing/2014/main" id="{45FBECD4-284C-4546-A2EF-1FCB964E71B3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Gerader Verbinder 57">
                <a:extLst>
                  <a:ext uri="{FF2B5EF4-FFF2-40B4-BE49-F238E27FC236}">
                    <a16:creationId xmlns:a16="http://schemas.microsoft.com/office/drawing/2014/main" id="{95176CBC-EC37-4476-9C20-C6F7ACA67D01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Schild">
            <a:extLst>
              <a:ext uri="{FF2B5EF4-FFF2-40B4-BE49-F238E27FC236}">
                <a16:creationId xmlns:a16="http://schemas.microsoft.com/office/drawing/2014/main" id="{ED75748A-8A70-42F2-9895-A7911684FFA5}"/>
              </a:ext>
            </a:extLst>
          </p:cNvPr>
          <p:cNvSpPr>
            <a:spLocks noChangeAspect="1"/>
          </p:cNvSpPr>
          <p:nvPr/>
        </p:nvSpPr>
        <p:spPr bwMode="gray">
          <a:xfrm>
            <a:off x="8367331" y="1862035"/>
            <a:ext cx="2588416" cy="3224168"/>
          </a:xfrm>
          <a:custGeom>
            <a:avLst/>
            <a:gdLst>
              <a:gd name="connsiteX0" fmla="*/ 228600 w 542925"/>
              <a:gd name="connsiteY0" fmla="*/ 646367 h 676275"/>
              <a:gd name="connsiteX1" fmla="*/ 275939 w 542925"/>
              <a:gd name="connsiteY1" fmla="*/ 677894 h 676275"/>
              <a:gd name="connsiteX2" fmla="*/ 323279 w 542925"/>
              <a:gd name="connsiteY2" fmla="*/ 646367 h 676275"/>
              <a:gd name="connsiteX3" fmla="*/ 551879 w 542925"/>
              <a:gd name="connsiteY3" fmla="*/ 220694 h 676275"/>
              <a:gd name="connsiteX4" fmla="*/ 551879 w 542925"/>
              <a:gd name="connsiteY4" fmla="*/ 90678 h 676275"/>
              <a:gd name="connsiteX5" fmla="*/ 275844 w 542925"/>
              <a:gd name="connsiteY5" fmla="*/ 0 h 676275"/>
              <a:gd name="connsiteX6" fmla="*/ 0 w 542925"/>
              <a:gd name="connsiteY6" fmla="*/ 90678 h 676275"/>
              <a:gd name="connsiteX7" fmla="*/ 0 w 542925"/>
              <a:gd name="connsiteY7" fmla="*/ 220790 h 676275"/>
              <a:gd name="connsiteX8" fmla="*/ 228600 w 542925"/>
              <a:gd name="connsiteY8" fmla="*/ 646367 h 67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2925" h="676275">
                <a:moveTo>
                  <a:pt x="228600" y="646367"/>
                </a:moveTo>
                <a:lnTo>
                  <a:pt x="275939" y="677894"/>
                </a:lnTo>
                <a:lnTo>
                  <a:pt x="323279" y="646367"/>
                </a:lnTo>
                <a:cubicBezTo>
                  <a:pt x="465106" y="551783"/>
                  <a:pt x="551879" y="390239"/>
                  <a:pt x="551879" y="220694"/>
                </a:cubicBezTo>
                <a:lnTo>
                  <a:pt x="551879" y="90678"/>
                </a:lnTo>
                <a:lnTo>
                  <a:pt x="275844" y="0"/>
                </a:lnTo>
                <a:lnTo>
                  <a:pt x="0" y="90678"/>
                </a:lnTo>
                <a:lnTo>
                  <a:pt x="0" y="220790"/>
                </a:lnTo>
                <a:cubicBezTo>
                  <a:pt x="0" y="390144"/>
                  <a:pt x="86678" y="551783"/>
                  <a:pt x="228600" y="646367"/>
                </a:cubicBezTo>
                <a:close/>
              </a:path>
            </a:pathLst>
          </a:custGeom>
          <a:noFill/>
          <a:ln w="19050" cap="flat">
            <a:solidFill>
              <a:schemeClr val="accent1"/>
            </a:solidFill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sp>
        <p:nvSpPr>
          <p:cNvPr id="21" name="Liniendiagramm">
            <a:extLst>
              <a:ext uri="{FF2B5EF4-FFF2-40B4-BE49-F238E27FC236}">
                <a16:creationId xmlns:a16="http://schemas.microsoft.com/office/drawing/2014/main" id="{4D7F1F14-252F-4489-AE8F-4842B4DEE242}"/>
              </a:ext>
            </a:extLst>
          </p:cNvPr>
          <p:cNvSpPr>
            <a:spLocks noChangeAspect="1"/>
          </p:cNvSpPr>
          <p:nvPr/>
        </p:nvSpPr>
        <p:spPr bwMode="gray">
          <a:xfrm>
            <a:off x="9804802" y="2484237"/>
            <a:ext cx="491724" cy="300498"/>
          </a:xfrm>
          <a:custGeom>
            <a:avLst/>
            <a:gdLst>
              <a:gd name="connsiteX0" fmla="*/ 469355 w 515146"/>
              <a:gd name="connsiteY0" fmla="*/ 0 h 314812"/>
              <a:gd name="connsiteX1" fmla="*/ 426426 w 515146"/>
              <a:gd name="connsiteY1" fmla="*/ 42929 h 314812"/>
              <a:gd name="connsiteX2" fmla="*/ 436443 w 515146"/>
              <a:gd name="connsiteY2" fmla="*/ 68686 h 314812"/>
              <a:gd name="connsiteX3" fmla="*/ 343431 w 515146"/>
              <a:gd name="connsiteY3" fmla="*/ 231816 h 314812"/>
              <a:gd name="connsiteX4" fmla="*/ 336276 w 515146"/>
              <a:gd name="connsiteY4" fmla="*/ 230385 h 314812"/>
              <a:gd name="connsiteX5" fmla="*/ 316242 w 515146"/>
              <a:gd name="connsiteY5" fmla="*/ 234678 h 314812"/>
              <a:gd name="connsiteX6" fmla="*/ 201766 w 515146"/>
              <a:gd name="connsiteY6" fmla="*/ 128787 h 314812"/>
              <a:gd name="connsiteX7" fmla="*/ 204627 w 515146"/>
              <a:gd name="connsiteY7" fmla="*/ 113046 h 314812"/>
              <a:gd name="connsiteX8" fmla="*/ 161699 w 515146"/>
              <a:gd name="connsiteY8" fmla="*/ 70117 h 314812"/>
              <a:gd name="connsiteX9" fmla="*/ 118770 w 515146"/>
              <a:gd name="connsiteY9" fmla="*/ 113046 h 314812"/>
              <a:gd name="connsiteX10" fmla="*/ 125925 w 515146"/>
              <a:gd name="connsiteY10" fmla="*/ 135942 h 314812"/>
              <a:gd name="connsiteX11" fmla="*/ 55807 w 515146"/>
              <a:gd name="connsiteY11" fmla="*/ 227523 h 314812"/>
              <a:gd name="connsiteX12" fmla="*/ 42929 w 515146"/>
              <a:gd name="connsiteY12" fmla="*/ 224661 h 314812"/>
              <a:gd name="connsiteX13" fmla="*/ 0 w 515146"/>
              <a:gd name="connsiteY13" fmla="*/ 267590 h 314812"/>
              <a:gd name="connsiteX14" fmla="*/ 42929 w 515146"/>
              <a:gd name="connsiteY14" fmla="*/ 310519 h 314812"/>
              <a:gd name="connsiteX15" fmla="*/ 85858 w 515146"/>
              <a:gd name="connsiteY15" fmla="*/ 267590 h 314812"/>
              <a:gd name="connsiteX16" fmla="*/ 80134 w 515146"/>
              <a:gd name="connsiteY16" fmla="*/ 246126 h 314812"/>
              <a:gd name="connsiteX17" fmla="*/ 150251 w 515146"/>
              <a:gd name="connsiteY17" fmla="*/ 154544 h 314812"/>
              <a:gd name="connsiteX18" fmla="*/ 163130 w 515146"/>
              <a:gd name="connsiteY18" fmla="*/ 157406 h 314812"/>
              <a:gd name="connsiteX19" fmla="*/ 183163 w 515146"/>
              <a:gd name="connsiteY19" fmla="*/ 153113 h 314812"/>
              <a:gd name="connsiteX20" fmla="*/ 299071 w 515146"/>
              <a:gd name="connsiteY20" fmla="*/ 260435 h 314812"/>
              <a:gd name="connsiteX21" fmla="*/ 296209 w 515146"/>
              <a:gd name="connsiteY21" fmla="*/ 276176 h 314812"/>
              <a:gd name="connsiteX22" fmla="*/ 339138 w 515146"/>
              <a:gd name="connsiteY22" fmla="*/ 319105 h 314812"/>
              <a:gd name="connsiteX23" fmla="*/ 382067 w 515146"/>
              <a:gd name="connsiteY23" fmla="*/ 276176 h 314812"/>
              <a:gd name="connsiteX24" fmla="*/ 372050 w 515146"/>
              <a:gd name="connsiteY24" fmla="*/ 248988 h 314812"/>
              <a:gd name="connsiteX25" fmla="*/ 463631 w 515146"/>
              <a:gd name="connsiteY25" fmla="*/ 87289 h 314812"/>
              <a:gd name="connsiteX26" fmla="*/ 472217 w 515146"/>
              <a:gd name="connsiteY26" fmla="*/ 88720 h 314812"/>
              <a:gd name="connsiteX27" fmla="*/ 515146 w 515146"/>
              <a:gd name="connsiteY27" fmla="*/ 45791 h 314812"/>
              <a:gd name="connsiteX28" fmla="*/ 469355 w 515146"/>
              <a:gd name="connsiteY28" fmla="*/ 0 h 314812"/>
              <a:gd name="connsiteX29" fmla="*/ 44360 w 515146"/>
              <a:gd name="connsiteY29" fmla="*/ 279038 h 314812"/>
              <a:gd name="connsiteX30" fmla="*/ 30050 w 515146"/>
              <a:gd name="connsiteY30" fmla="*/ 264728 h 314812"/>
              <a:gd name="connsiteX31" fmla="*/ 44360 w 515146"/>
              <a:gd name="connsiteY31" fmla="*/ 250419 h 314812"/>
              <a:gd name="connsiteX32" fmla="*/ 58669 w 515146"/>
              <a:gd name="connsiteY32" fmla="*/ 264728 h 314812"/>
              <a:gd name="connsiteX33" fmla="*/ 44360 w 515146"/>
              <a:gd name="connsiteY33" fmla="*/ 279038 h 314812"/>
              <a:gd name="connsiteX34" fmla="*/ 161699 w 515146"/>
              <a:gd name="connsiteY34" fmla="*/ 125925 h 314812"/>
              <a:gd name="connsiteX35" fmla="*/ 147389 w 515146"/>
              <a:gd name="connsiteY35" fmla="*/ 111615 h 314812"/>
              <a:gd name="connsiteX36" fmla="*/ 161699 w 515146"/>
              <a:gd name="connsiteY36" fmla="*/ 97306 h 314812"/>
              <a:gd name="connsiteX37" fmla="*/ 176008 w 515146"/>
              <a:gd name="connsiteY37" fmla="*/ 111615 h 314812"/>
              <a:gd name="connsiteX38" fmla="*/ 161699 w 515146"/>
              <a:gd name="connsiteY38" fmla="*/ 125925 h 314812"/>
              <a:gd name="connsiteX39" fmla="*/ 336276 w 515146"/>
              <a:gd name="connsiteY39" fmla="*/ 286193 h 314812"/>
              <a:gd name="connsiteX40" fmla="*/ 321966 w 515146"/>
              <a:gd name="connsiteY40" fmla="*/ 271883 h 314812"/>
              <a:gd name="connsiteX41" fmla="*/ 336276 w 515146"/>
              <a:gd name="connsiteY41" fmla="*/ 257573 h 314812"/>
              <a:gd name="connsiteX42" fmla="*/ 350585 w 515146"/>
              <a:gd name="connsiteY42" fmla="*/ 271883 h 314812"/>
              <a:gd name="connsiteX43" fmla="*/ 336276 w 515146"/>
              <a:gd name="connsiteY43" fmla="*/ 286193 h 314812"/>
              <a:gd name="connsiteX44" fmla="*/ 469355 w 515146"/>
              <a:gd name="connsiteY44" fmla="*/ 55808 h 314812"/>
              <a:gd name="connsiteX45" fmla="*/ 455046 w 515146"/>
              <a:gd name="connsiteY45" fmla="*/ 41498 h 314812"/>
              <a:gd name="connsiteX46" fmla="*/ 469355 w 515146"/>
              <a:gd name="connsiteY46" fmla="*/ 27188 h 314812"/>
              <a:gd name="connsiteX47" fmla="*/ 483665 w 515146"/>
              <a:gd name="connsiteY47" fmla="*/ 41498 h 314812"/>
              <a:gd name="connsiteX48" fmla="*/ 469355 w 515146"/>
              <a:gd name="connsiteY48" fmla="*/ 55808 h 314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15146" h="314812">
                <a:moveTo>
                  <a:pt x="469355" y="0"/>
                </a:moveTo>
                <a:cubicBezTo>
                  <a:pt x="446460" y="0"/>
                  <a:pt x="426426" y="18603"/>
                  <a:pt x="426426" y="42929"/>
                </a:cubicBezTo>
                <a:cubicBezTo>
                  <a:pt x="426426" y="52946"/>
                  <a:pt x="430719" y="61531"/>
                  <a:pt x="436443" y="68686"/>
                </a:cubicBezTo>
                <a:lnTo>
                  <a:pt x="343431" y="231816"/>
                </a:lnTo>
                <a:cubicBezTo>
                  <a:pt x="340569" y="231816"/>
                  <a:pt x="339138" y="230385"/>
                  <a:pt x="336276" y="230385"/>
                </a:cubicBezTo>
                <a:cubicBezTo>
                  <a:pt x="329121" y="230385"/>
                  <a:pt x="323397" y="231816"/>
                  <a:pt x="316242" y="234678"/>
                </a:cubicBezTo>
                <a:lnTo>
                  <a:pt x="201766" y="128787"/>
                </a:lnTo>
                <a:cubicBezTo>
                  <a:pt x="203196" y="123063"/>
                  <a:pt x="204627" y="118770"/>
                  <a:pt x="204627" y="113046"/>
                </a:cubicBezTo>
                <a:cubicBezTo>
                  <a:pt x="204627" y="90151"/>
                  <a:pt x="186025" y="70117"/>
                  <a:pt x="161699" y="70117"/>
                </a:cubicBezTo>
                <a:cubicBezTo>
                  <a:pt x="137372" y="70117"/>
                  <a:pt x="118770" y="88720"/>
                  <a:pt x="118770" y="113046"/>
                </a:cubicBezTo>
                <a:cubicBezTo>
                  <a:pt x="118770" y="121632"/>
                  <a:pt x="121632" y="128787"/>
                  <a:pt x="125925" y="135942"/>
                </a:cubicBezTo>
                <a:lnTo>
                  <a:pt x="55807" y="227523"/>
                </a:lnTo>
                <a:cubicBezTo>
                  <a:pt x="51515" y="226092"/>
                  <a:pt x="47222" y="224661"/>
                  <a:pt x="42929" y="224661"/>
                </a:cubicBezTo>
                <a:cubicBezTo>
                  <a:pt x="20033" y="224661"/>
                  <a:pt x="0" y="243264"/>
                  <a:pt x="0" y="267590"/>
                </a:cubicBezTo>
                <a:cubicBezTo>
                  <a:pt x="0" y="291917"/>
                  <a:pt x="18602" y="310519"/>
                  <a:pt x="42929" y="310519"/>
                </a:cubicBezTo>
                <a:cubicBezTo>
                  <a:pt x="67255" y="310519"/>
                  <a:pt x="85858" y="291917"/>
                  <a:pt x="85858" y="267590"/>
                </a:cubicBezTo>
                <a:cubicBezTo>
                  <a:pt x="85858" y="259004"/>
                  <a:pt x="82996" y="251850"/>
                  <a:pt x="80134" y="246126"/>
                </a:cubicBezTo>
                <a:lnTo>
                  <a:pt x="150251" y="154544"/>
                </a:lnTo>
                <a:cubicBezTo>
                  <a:pt x="154544" y="155975"/>
                  <a:pt x="158837" y="157406"/>
                  <a:pt x="163130" y="157406"/>
                </a:cubicBezTo>
                <a:cubicBezTo>
                  <a:pt x="170284" y="157406"/>
                  <a:pt x="176008" y="155975"/>
                  <a:pt x="183163" y="153113"/>
                </a:cubicBezTo>
                <a:lnTo>
                  <a:pt x="299071" y="260435"/>
                </a:lnTo>
                <a:cubicBezTo>
                  <a:pt x="297640" y="266159"/>
                  <a:pt x="296209" y="270452"/>
                  <a:pt x="296209" y="276176"/>
                </a:cubicBezTo>
                <a:cubicBezTo>
                  <a:pt x="296209" y="299071"/>
                  <a:pt x="314811" y="319105"/>
                  <a:pt x="339138" y="319105"/>
                </a:cubicBezTo>
                <a:cubicBezTo>
                  <a:pt x="363464" y="319105"/>
                  <a:pt x="382067" y="300502"/>
                  <a:pt x="382067" y="276176"/>
                </a:cubicBezTo>
                <a:cubicBezTo>
                  <a:pt x="382067" y="266159"/>
                  <a:pt x="377774" y="256142"/>
                  <a:pt x="372050" y="248988"/>
                </a:cubicBezTo>
                <a:lnTo>
                  <a:pt x="463631" y="87289"/>
                </a:lnTo>
                <a:cubicBezTo>
                  <a:pt x="466493" y="87289"/>
                  <a:pt x="469355" y="88720"/>
                  <a:pt x="472217" y="88720"/>
                </a:cubicBezTo>
                <a:cubicBezTo>
                  <a:pt x="495113" y="88720"/>
                  <a:pt x="515146" y="70117"/>
                  <a:pt x="515146" y="45791"/>
                </a:cubicBezTo>
                <a:cubicBezTo>
                  <a:pt x="515146" y="21464"/>
                  <a:pt x="492251" y="0"/>
                  <a:pt x="469355" y="0"/>
                </a:cubicBezTo>
                <a:close/>
                <a:moveTo>
                  <a:pt x="44360" y="279038"/>
                </a:moveTo>
                <a:cubicBezTo>
                  <a:pt x="37205" y="279038"/>
                  <a:pt x="30050" y="273314"/>
                  <a:pt x="30050" y="264728"/>
                </a:cubicBezTo>
                <a:cubicBezTo>
                  <a:pt x="30050" y="256142"/>
                  <a:pt x="35774" y="250419"/>
                  <a:pt x="44360" y="250419"/>
                </a:cubicBezTo>
                <a:cubicBezTo>
                  <a:pt x="52946" y="250419"/>
                  <a:pt x="58669" y="256142"/>
                  <a:pt x="58669" y="264728"/>
                </a:cubicBezTo>
                <a:cubicBezTo>
                  <a:pt x="58669" y="273314"/>
                  <a:pt x="51515" y="279038"/>
                  <a:pt x="44360" y="279038"/>
                </a:cubicBezTo>
                <a:close/>
                <a:moveTo>
                  <a:pt x="161699" y="125925"/>
                </a:moveTo>
                <a:cubicBezTo>
                  <a:pt x="154544" y="125925"/>
                  <a:pt x="147389" y="120201"/>
                  <a:pt x="147389" y="111615"/>
                </a:cubicBezTo>
                <a:cubicBezTo>
                  <a:pt x="147389" y="103029"/>
                  <a:pt x="153113" y="97306"/>
                  <a:pt x="161699" y="97306"/>
                </a:cubicBezTo>
                <a:cubicBezTo>
                  <a:pt x="170284" y="97306"/>
                  <a:pt x="176008" y="103029"/>
                  <a:pt x="176008" y="111615"/>
                </a:cubicBezTo>
                <a:cubicBezTo>
                  <a:pt x="176008" y="120201"/>
                  <a:pt x="170284" y="125925"/>
                  <a:pt x="161699" y="125925"/>
                </a:cubicBezTo>
                <a:close/>
                <a:moveTo>
                  <a:pt x="336276" y="286193"/>
                </a:moveTo>
                <a:cubicBezTo>
                  <a:pt x="329121" y="286193"/>
                  <a:pt x="321966" y="280469"/>
                  <a:pt x="321966" y="271883"/>
                </a:cubicBezTo>
                <a:cubicBezTo>
                  <a:pt x="321966" y="263297"/>
                  <a:pt x="327690" y="257573"/>
                  <a:pt x="336276" y="257573"/>
                </a:cubicBezTo>
                <a:cubicBezTo>
                  <a:pt x="344862" y="257573"/>
                  <a:pt x="350585" y="263297"/>
                  <a:pt x="350585" y="271883"/>
                </a:cubicBezTo>
                <a:cubicBezTo>
                  <a:pt x="350585" y="280469"/>
                  <a:pt x="344862" y="286193"/>
                  <a:pt x="336276" y="286193"/>
                </a:cubicBezTo>
                <a:close/>
                <a:moveTo>
                  <a:pt x="469355" y="55808"/>
                </a:moveTo>
                <a:cubicBezTo>
                  <a:pt x="462200" y="55808"/>
                  <a:pt x="455046" y="50084"/>
                  <a:pt x="455046" y="41498"/>
                </a:cubicBezTo>
                <a:cubicBezTo>
                  <a:pt x="455046" y="32912"/>
                  <a:pt x="460769" y="27188"/>
                  <a:pt x="469355" y="27188"/>
                </a:cubicBezTo>
                <a:cubicBezTo>
                  <a:pt x="477941" y="27188"/>
                  <a:pt x="483665" y="32912"/>
                  <a:pt x="483665" y="41498"/>
                </a:cubicBezTo>
                <a:cubicBezTo>
                  <a:pt x="483665" y="50084"/>
                  <a:pt x="476510" y="55808"/>
                  <a:pt x="469355" y="55808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sp>
        <p:nvSpPr>
          <p:cNvPr id="2" name="Module">
            <a:extLst>
              <a:ext uri="{FF2B5EF4-FFF2-40B4-BE49-F238E27FC236}">
                <a16:creationId xmlns:a16="http://schemas.microsoft.com/office/drawing/2014/main" id="{85297F62-9EEB-4F61-A3AC-3B09F0B7A420}"/>
              </a:ext>
            </a:extLst>
          </p:cNvPr>
          <p:cNvSpPr>
            <a:spLocks noChangeAspect="1"/>
          </p:cNvSpPr>
          <p:nvPr/>
        </p:nvSpPr>
        <p:spPr bwMode="gray">
          <a:xfrm>
            <a:off x="8712751" y="2754011"/>
            <a:ext cx="438170" cy="513843"/>
          </a:xfrm>
          <a:custGeom>
            <a:avLst/>
            <a:gdLst>
              <a:gd name="connsiteX0" fmla="*/ 332624 w 373162"/>
              <a:gd name="connsiteY0" fmla="*/ 361729 h 437608"/>
              <a:gd name="connsiteX1" fmla="*/ 313914 w 373162"/>
              <a:gd name="connsiteY1" fmla="*/ 366926 h 437608"/>
              <a:gd name="connsiteX2" fmla="*/ 219324 w 373162"/>
              <a:gd name="connsiteY2" fmla="*/ 272336 h 437608"/>
              <a:gd name="connsiteX3" fmla="*/ 238034 w 373162"/>
              <a:gd name="connsiteY3" fmla="*/ 228679 h 437608"/>
              <a:gd name="connsiteX4" fmla="*/ 297283 w 373162"/>
              <a:gd name="connsiteY4" fmla="*/ 228679 h 437608"/>
              <a:gd name="connsiteX5" fmla="*/ 338861 w 373162"/>
              <a:gd name="connsiteY5" fmla="*/ 256744 h 437608"/>
              <a:gd name="connsiteX6" fmla="*/ 372123 w 373162"/>
              <a:gd name="connsiteY6" fmla="*/ 219324 h 437608"/>
              <a:gd name="connsiteX7" fmla="*/ 338861 w 373162"/>
              <a:gd name="connsiteY7" fmla="*/ 181904 h 437608"/>
              <a:gd name="connsiteX8" fmla="*/ 297283 w 373162"/>
              <a:gd name="connsiteY8" fmla="*/ 209969 h 437608"/>
              <a:gd name="connsiteX9" fmla="*/ 238034 w 373162"/>
              <a:gd name="connsiteY9" fmla="*/ 209969 h 437608"/>
              <a:gd name="connsiteX10" fmla="*/ 219324 w 373162"/>
              <a:gd name="connsiteY10" fmla="*/ 166312 h 437608"/>
              <a:gd name="connsiteX11" fmla="*/ 313914 w 373162"/>
              <a:gd name="connsiteY11" fmla="*/ 71722 h 437608"/>
              <a:gd name="connsiteX12" fmla="*/ 332624 w 373162"/>
              <a:gd name="connsiteY12" fmla="*/ 76919 h 437608"/>
              <a:gd name="connsiteX13" fmla="*/ 371084 w 373162"/>
              <a:gd name="connsiteY13" fmla="*/ 38460 h 437608"/>
              <a:gd name="connsiteX14" fmla="*/ 332624 w 373162"/>
              <a:gd name="connsiteY14" fmla="*/ 0 h 437608"/>
              <a:gd name="connsiteX15" fmla="*/ 294164 w 373162"/>
              <a:gd name="connsiteY15" fmla="*/ 38460 h 437608"/>
              <a:gd name="connsiteX16" fmla="*/ 299362 w 373162"/>
              <a:gd name="connsiteY16" fmla="*/ 57170 h 437608"/>
              <a:gd name="connsiteX17" fmla="*/ 204772 w 373162"/>
              <a:gd name="connsiteY17" fmla="*/ 151760 h 437608"/>
              <a:gd name="connsiteX18" fmla="*/ 97708 w 373162"/>
              <a:gd name="connsiteY18" fmla="*/ 151760 h 437608"/>
              <a:gd name="connsiteX19" fmla="*/ 69643 w 373162"/>
              <a:gd name="connsiteY19" fmla="*/ 123695 h 437608"/>
              <a:gd name="connsiteX20" fmla="*/ 74840 w 373162"/>
              <a:gd name="connsiteY20" fmla="*/ 104984 h 437608"/>
              <a:gd name="connsiteX21" fmla="*/ 36381 w 373162"/>
              <a:gd name="connsiteY21" fmla="*/ 66525 h 437608"/>
              <a:gd name="connsiteX22" fmla="*/ 0 w 373162"/>
              <a:gd name="connsiteY22" fmla="*/ 104984 h 437608"/>
              <a:gd name="connsiteX23" fmla="*/ 38460 w 373162"/>
              <a:gd name="connsiteY23" fmla="*/ 143444 h 437608"/>
              <a:gd name="connsiteX24" fmla="*/ 57170 w 373162"/>
              <a:gd name="connsiteY24" fmla="*/ 138247 h 437608"/>
              <a:gd name="connsiteX25" fmla="*/ 85235 w 373162"/>
              <a:gd name="connsiteY25" fmla="*/ 166312 h 437608"/>
              <a:gd name="connsiteX26" fmla="*/ 85235 w 373162"/>
              <a:gd name="connsiteY26" fmla="*/ 273375 h 437608"/>
              <a:gd name="connsiteX27" fmla="*/ 57170 w 373162"/>
              <a:gd name="connsiteY27" fmla="*/ 301441 h 437608"/>
              <a:gd name="connsiteX28" fmla="*/ 38460 w 373162"/>
              <a:gd name="connsiteY28" fmla="*/ 296243 h 437608"/>
              <a:gd name="connsiteX29" fmla="*/ 0 w 373162"/>
              <a:gd name="connsiteY29" fmla="*/ 332624 h 437608"/>
              <a:gd name="connsiteX30" fmla="*/ 38460 w 373162"/>
              <a:gd name="connsiteY30" fmla="*/ 371084 h 437608"/>
              <a:gd name="connsiteX31" fmla="*/ 76919 w 373162"/>
              <a:gd name="connsiteY31" fmla="*/ 332624 h 437608"/>
              <a:gd name="connsiteX32" fmla="*/ 71722 w 373162"/>
              <a:gd name="connsiteY32" fmla="*/ 313914 h 437608"/>
              <a:gd name="connsiteX33" fmla="*/ 99787 w 373162"/>
              <a:gd name="connsiteY33" fmla="*/ 285849 h 437608"/>
              <a:gd name="connsiteX34" fmla="*/ 206851 w 373162"/>
              <a:gd name="connsiteY34" fmla="*/ 285849 h 437608"/>
              <a:gd name="connsiteX35" fmla="*/ 301441 w 373162"/>
              <a:gd name="connsiteY35" fmla="*/ 380439 h 437608"/>
              <a:gd name="connsiteX36" fmla="*/ 296243 w 373162"/>
              <a:gd name="connsiteY36" fmla="*/ 399149 h 437608"/>
              <a:gd name="connsiteX37" fmla="*/ 334703 w 373162"/>
              <a:gd name="connsiteY37" fmla="*/ 437608 h 437608"/>
              <a:gd name="connsiteX38" fmla="*/ 373163 w 373162"/>
              <a:gd name="connsiteY38" fmla="*/ 399149 h 437608"/>
              <a:gd name="connsiteX39" fmla="*/ 332624 w 373162"/>
              <a:gd name="connsiteY39" fmla="*/ 361729 h 437608"/>
              <a:gd name="connsiteX40" fmla="*/ 332624 w 373162"/>
              <a:gd name="connsiteY40" fmla="*/ 199574 h 437608"/>
              <a:gd name="connsiteX41" fmla="*/ 351334 w 373162"/>
              <a:gd name="connsiteY41" fmla="*/ 218285 h 437608"/>
              <a:gd name="connsiteX42" fmla="*/ 332624 w 373162"/>
              <a:gd name="connsiteY42" fmla="*/ 236995 h 437608"/>
              <a:gd name="connsiteX43" fmla="*/ 313914 w 373162"/>
              <a:gd name="connsiteY43" fmla="*/ 218285 h 437608"/>
              <a:gd name="connsiteX44" fmla="*/ 332624 w 373162"/>
              <a:gd name="connsiteY44" fmla="*/ 199574 h 437608"/>
              <a:gd name="connsiteX45" fmla="*/ 315993 w 373162"/>
              <a:gd name="connsiteY45" fmla="*/ 31184 h 437608"/>
              <a:gd name="connsiteX46" fmla="*/ 333663 w 373162"/>
              <a:gd name="connsiteY46" fmla="*/ 19750 h 437608"/>
              <a:gd name="connsiteX47" fmla="*/ 352374 w 373162"/>
              <a:gd name="connsiteY47" fmla="*/ 34302 h 437608"/>
              <a:gd name="connsiteX48" fmla="*/ 343019 w 373162"/>
              <a:gd name="connsiteY48" fmla="*/ 54051 h 437608"/>
              <a:gd name="connsiteX49" fmla="*/ 320151 w 373162"/>
              <a:gd name="connsiteY49" fmla="*/ 50933 h 437608"/>
              <a:gd name="connsiteX50" fmla="*/ 315993 w 373162"/>
              <a:gd name="connsiteY50" fmla="*/ 31184 h 437608"/>
              <a:gd name="connsiteX51" fmla="*/ 51973 w 373162"/>
              <a:gd name="connsiteY51" fmla="*/ 118497 h 437608"/>
              <a:gd name="connsiteX52" fmla="*/ 31184 w 373162"/>
              <a:gd name="connsiteY52" fmla="*/ 122655 h 437608"/>
              <a:gd name="connsiteX53" fmla="*/ 19750 w 373162"/>
              <a:gd name="connsiteY53" fmla="*/ 104984 h 437608"/>
              <a:gd name="connsiteX54" fmla="*/ 34302 w 373162"/>
              <a:gd name="connsiteY54" fmla="*/ 86274 h 437608"/>
              <a:gd name="connsiteX55" fmla="*/ 54051 w 373162"/>
              <a:gd name="connsiteY55" fmla="*/ 95629 h 437608"/>
              <a:gd name="connsiteX56" fmla="*/ 51973 w 373162"/>
              <a:gd name="connsiteY56" fmla="*/ 118497 h 437608"/>
              <a:gd name="connsiteX57" fmla="*/ 56130 w 373162"/>
              <a:gd name="connsiteY57" fmla="*/ 339900 h 437608"/>
              <a:gd name="connsiteX58" fmla="*/ 38460 w 373162"/>
              <a:gd name="connsiteY58" fmla="*/ 351334 h 437608"/>
              <a:gd name="connsiteX59" fmla="*/ 19750 w 373162"/>
              <a:gd name="connsiteY59" fmla="*/ 336782 h 437608"/>
              <a:gd name="connsiteX60" fmla="*/ 29105 w 373162"/>
              <a:gd name="connsiteY60" fmla="*/ 314953 h 437608"/>
              <a:gd name="connsiteX61" fmla="*/ 51973 w 373162"/>
              <a:gd name="connsiteY61" fmla="*/ 320151 h 437608"/>
              <a:gd name="connsiteX62" fmla="*/ 56130 w 373162"/>
              <a:gd name="connsiteY62" fmla="*/ 339900 h 437608"/>
              <a:gd name="connsiteX63" fmla="*/ 214127 w 373162"/>
              <a:gd name="connsiteY63" fmla="*/ 244271 h 437608"/>
              <a:gd name="connsiteX64" fmla="*/ 152799 w 373162"/>
              <a:gd name="connsiteY64" fmla="*/ 285849 h 437608"/>
              <a:gd name="connsiteX65" fmla="*/ 86274 w 373162"/>
              <a:gd name="connsiteY65" fmla="*/ 219324 h 437608"/>
              <a:gd name="connsiteX66" fmla="*/ 127852 w 373162"/>
              <a:gd name="connsiteY66" fmla="*/ 157996 h 437608"/>
              <a:gd name="connsiteX67" fmla="*/ 200614 w 373162"/>
              <a:gd name="connsiteY67" fmla="*/ 172549 h 437608"/>
              <a:gd name="connsiteX68" fmla="*/ 214127 w 373162"/>
              <a:gd name="connsiteY68" fmla="*/ 244271 h 437608"/>
              <a:gd name="connsiteX69" fmla="*/ 337821 w 373162"/>
              <a:gd name="connsiteY69" fmla="*/ 417859 h 437608"/>
              <a:gd name="connsiteX70" fmla="*/ 315993 w 373162"/>
              <a:gd name="connsiteY70" fmla="*/ 408504 h 437608"/>
              <a:gd name="connsiteX71" fmla="*/ 319111 w 373162"/>
              <a:gd name="connsiteY71" fmla="*/ 385636 h 437608"/>
              <a:gd name="connsiteX72" fmla="*/ 339900 w 373162"/>
              <a:gd name="connsiteY72" fmla="*/ 381478 h 437608"/>
              <a:gd name="connsiteX73" fmla="*/ 351334 w 373162"/>
              <a:gd name="connsiteY73" fmla="*/ 399149 h 437608"/>
              <a:gd name="connsiteX74" fmla="*/ 337821 w 373162"/>
              <a:gd name="connsiteY74" fmla="*/ 417859 h 437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73162" h="437608">
                <a:moveTo>
                  <a:pt x="332624" y="361729"/>
                </a:moveTo>
                <a:cubicBezTo>
                  <a:pt x="325348" y="361729"/>
                  <a:pt x="319111" y="363808"/>
                  <a:pt x="313914" y="366926"/>
                </a:cubicBezTo>
                <a:lnTo>
                  <a:pt x="219324" y="272336"/>
                </a:lnTo>
                <a:cubicBezTo>
                  <a:pt x="229718" y="259863"/>
                  <a:pt x="235955" y="244271"/>
                  <a:pt x="238034" y="228679"/>
                </a:cubicBezTo>
                <a:lnTo>
                  <a:pt x="297283" y="228679"/>
                </a:lnTo>
                <a:cubicBezTo>
                  <a:pt x="302480" y="247389"/>
                  <a:pt x="320151" y="259863"/>
                  <a:pt x="338861" y="256744"/>
                </a:cubicBezTo>
                <a:cubicBezTo>
                  <a:pt x="357571" y="254665"/>
                  <a:pt x="372123" y="238034"/>
                  <a:pt x="372123" y="219324"/>
                </a:cubicBezTo>
                <a:cubicBezTo>
                  <a:pt x="372123" y="200614"/>
                  <a:pt x="357571" y="183983"/>
                  <a:pt x="338861" y="181904"/>
                </a:cubicBezTo>
                <a:cubicBezTo>
                  <a:pt x="320151" y="179825"/>
                  <a:pt x="302480" y="191259"/>
                  <a:pt x="297283" y="209969"/>
                </a:cubicBezTo>
                <a:lnTo>
                  <a:pt x="238034" y="209969"/>
                </a:lnTo>
                <a:cubicBezTo>
                  <a:pt x="235955" y="194377"/>
                  <a:pt x="229718" y="178785"/>
                  <a:pt x="219324" y="166312"/>
                </a:cubicBezTo>
                <a:lnTo>
                  <a:pt x="313914" y="71722"/>
                </a:lnTo>
                <a:cubicBezTo>
                  <a:pt x="320151" y="74840"/>
                  <a:pt x="326387" y="76919"/>
                  <a:pt x="332624" y="76919"/>
                </a:cubicBezTo>
                <a:cubicBezTo>
                  <a:pt x="353413" y="76919"/>
                  <a:pt x="371084" y="60288"/>
                  <a:pt x="371084" y="38460"/>
                </a:cubicBezTo>
                <a:cubicBezTo>
                  <a:pt x="371084" y="16631"/>
                  <a:pt x="354452" y="0"/>
                  <a:pt x="332624" y="0"/>
                </a:cubicBezTo>
                <a:cubicBezTo>
                  <a:pt x="311835" y="0"/>
                  <a:pt x="294164" y="16631"/>
                  <a:pt x="294164" y="38460"/>
                </a:cubicBezTo>
                <a:cubicBezTo>
                  <a:pt x="294164" y="45736"/>
                  <a:pt x="296243" y="51973"/>
                  <a:pt x="299362" y="57170"/>
                </a:cubicBezTo>
                <a:lnTo>
                  <a:pt x="204772" y="151760"/>
                </a:lnTo>
                <a:cubicBezTo>
                  <a:pt x="173588" y="126813"/>
                  <a:pt x="128892" y="126813"/>
                  <a:pt x="97708" y="151760"/>
                </a:cubicBezTo>
                <a:lnTo>
                  <a:pt x="69643" y="123695"/>
                </a:lnTo>
                <a:cubicBezTo>
                  <a:pt x="72762" y="117458"/>
                  <a:pt x="74840" y="111221"/>
                  <a:pt x="74840" y="104984"/>
                </a:cubicBezTo>
                <a:cubicBezTo>
                  <a:pt x="74840" y="84195"/>
                  <a:pt x="58209" y="66525"/>
                  <a:pt x="36381" y="66525"/>
                </a:cubicBezTo>
                <a:cubicBezTo>
                  <a:pt x="14552" y="66525"/>
                  <a:pt x="0" y="83156"/>
                  <a:pt x="0" y="104984"/>
                </a:cubicBezTo>
                <a:cubicBezTo>
                  <a:pt x="0" y="126813"/>
                  <a:pt x="16631" y="143444"/>
                  <a:pt x="38460" y="143444"/>
                </a:cubicBezTo>
                <a:cubicBezTo>
                  <a:pt x="45736" y="143444"/>
                  <a:pt x="51973" y="141365"/>
                  <a:pt x="57170" y="138247"/>
                </a:cubicBezTo>
                <a:lnTo>
                  <a:pt x="85235" y="166312"/>
                </a:lnTo>
                <a:cubicBezTo>
                  <a:pt x="60288" y="197496"/>
                  <a:pt x="60288" y="242192"/>
                  <a:pt x="85235" y="273375"/>
                </a:cubicBezTo>
                <a:lnTo>
                  <a:pt x="57170" y="301441"/>
                </a:lnTo>
                <a:cubicBezTo>
                  <a:pt x="50933" y="298322"/>
                  <a:pt x="44696" y="296243"/>
                  <a:pt x="38460" y="296243"/>
                </a:cubicBezTo>
                <a:cubicBezTo>
                  <a:pt x="16631" y="295204"/>
                  <a:pt x="0" y="311835"/>
                  <a:pt x="0" y="332624"/>
                </a:cubicBezTo>
                <a:cubicBezTo>
                  <a:pt x="0" y="353413"/>
                  <a:pt x="16631" y="371084"/>
                  <a:pt x="38460" y="371084"/>
                </a:cubicBezTo>
                <a:cubicBezTo>
                  <a:pt x="60288" y="371084"/>
                  <a:pt x="76919" y="354452"/>
                  <a:pt x="76919" y="332624"/>
                </a:cubicBezTo>
                <a:cubicBezTo>
                  <a:pt x="76919" y="325348"/>
                  <a:pt x="74840" y="319111"/>
                  <a:pt x="71722" y="313914"/>
                </a:cubicBezTo>
                <a:lnTo>
                  <a:pt x="99787" y="285849"/>
                </a:lnTo>
                <a:cubicBezTo>
                  <a:pt x="130971" y="310796"/>
                  <a:pt x="175667" y="310796"/>
                  <a:pt x="206851" y="285849"/>
                </a:cubicBezTo>
                <a:lnTo>
                  <a:pt x="301441" y="380439"/>
                </a:lnTo>
                <a:cubicBezTo>
                  <a:pt x="298322" y="386675"/>
                  <a:pt x="296243" y="392912"/>
                  <a:pt x="296243" y="399149"/>
                </a:cubicBezTo>
                <a:cubicBezTo>
                  <a:pt x="296243" y="419938"/>
                  <a:pt x="312874" y="437608"/>
                  <a:pt x="334703" y="437608"/>
                </a:cubicBezTo>
                <a:cubicBezTo>
                  <a:pt x="356531" y="437608"/>
                  <a:pt x="373163" y="420977"/>
                  <a:pt x="373163" y="399149"/>
                </a:cubicBezTo>
                <a:cubicBezTo>
                  <a:pt x="371084" y="378360"/>
                  <a:pt x="354452" y="361729"/>
                  <a:pt x="332624" y="361729"/>
                </a:cubicBezTo>
                <a:close/>
                <a:moveTo>
                  <a:pt x="332624" y="199574"/>
                </a:moveTo>
                <a:cubicBezTo>
                  <a:pt x="343019" y="199574"/>
                  <a:pt x="351334" y="207890"/>
                  <a:pt x="351334" y="218285"/>
                </a:cubicBezTo>
                <a:cubicBezTo>
                  <a:pt x="351334" y="228679"/>
                  <a:pt x="343019" y="236995"/>
                  <a:pt x="332624" y="236995"/>
                </a:cubicBezTo>
                <a:cubicBezTo>
                  <a:pt x="322230" y="236995"/>
                  <a:pt x="313914" y="228679"/>
                  <a:pt x="313914" y="218285"/>
                </a:cubicBezTo>
                <a:cubicBezTo>
                  <a:pt x="313914" y="207890"/>
                  <a:pt x="322230" y="199574"/>
                  <a:pt x="332624" y="199574"/>
                </a:cubicBezTo>
                <a:close/>
                <a:moveTo>
                  <a:pt x="315993" y="31184"/>
                </a:moveTo>
                <a:cubicBezTo>
                  <a:pt x="319111" y="23907"/>
                  <a:pt x="326387" y="19750"/>
                  <a:pt x="333663" y="19750"/>
                </a:cubicBezTo>
                <a:cubicBezTo>
                  <a:pt x="341979" y="19750"/>
                  <a:pt x="350295" y="25986"/>
                  <a:pt x="352374" y="34302"/>
                </a:cubicBezTo>
                <a:cubicBezTo>
                  <a:pt x="354452" y="42617"/>
                  <a:pt x="350295" y="49894"/>
                  <a:pt x="343019" y="54051"/>
                </a:cubicBezTo>
                <a:cubicBezTo>
                  <a:pt x="335742" y="58209"/>
                  <a:pt x="326387" y="57170"/>
                  <a:pt x="320151" y="50933"/>
                </a:cubicBezTo>
                <a:cubicBezTo>
                  <a:pt x="313914" y="45736"/>
                  <a:pt x="312874" y="37420"/>
                  <a:pt x="315993" y="31184"/>
                </a:cubicBezTo>
                <a:close/>
                <a:moveTo>
                  <a:pt x="51973" y="118497"/>
                </a:moveTo>
                <a:cubicBezTo>
                  <a:pt x="46775" y="123695"/>
                  <a:pt x="38460" y="125773"/>
                  <a:pt x="31184" y="122655"/>
                </a:cubicBezTo>
                <a:cubicBezTo>
                  <a:pt x="23907" y="119537"/>
                  <a:pt x="19750" y="112261"/>
                  <a:pt x="19750" y="104984"/>
                </a:cubicBezTo>
                <a:cubicBezTo>
                  <a:pt x="19750" y="96669"/>
                  <a:pt x="25986" y="88353"/>
                  <a:pt x="34302" y="86274"/>
                </a:cubicBezTo>
                <a:cubicBezTo>
                  <a:pt x="41578" y="84195"/>
                  <a:pt x="49894" y="87314"/>
                  <a:pt x="54051" y="95629"/>
                </a:cubicBezTo>
                <a:cubicBezTo>
                  <a:pt x="59249" y="102906"/>
                  <a:pt x="57170" y="112261"/>
                  <a:pt x="51973" y="118497"/>
                </a:cubicBezTo>
                <a:close/>
                <a:moveTo>
                  <a:pt x="56130" y="339900"/>
                </a:moveTo>
                <a:cubicBezTo>
                  <a:pt x="53012" y="347176"/>
                  <a:pt x="45736" y="351334"/>
                  <a:pt x="38460" y="351334"/>
                </a:cubicBezTo>
                <a:cubicBezTo>
                  <a:pt x="30144" y="351334"/>
                  <a:pt x="21828" y="345097"/>
                  <a:pt x="19750" y="336782"/>
                </a:cubicBezTo>
                <a:cubicBezTo>
                  <a:pt x="17671" y="328466"/>
                  <a:pt x="20789" y="320151"/>
                  <a:pt x="29105" y="314953"/>
                </a:cubicBezTo>
                <a:cubicBezTo>
                  <a:pt x="36381" y="311835"/>
                  <a:pt x="45736" y="313914"/>
                  <a:pt x="51973" y="320151"/>
                </a:cubicBezTo>
                <a:cubicBezTo>
                  <a:pt x="57170" y="325348"/>
                  <a:pt x="58209" y="333663"/>
                  <a:pt x="56130" y="339900"/>
                </a:cubicBezTo>
                <a:close/>
                <a:moveTo>
                  <a:pt x="214127" y="244271"/>
                </a:moveTo>
                <a:cubicBezTo>
                  <a:pt x="203732" y="269218"/>
                  <a:pt x="179825" y="285849"/>
                  <a:pt x="152799" y="285849"/>
                </a:cubicBezTo>
                <a:cubicBezTo>
                  <a:pt x="116418" y="285849"/>
                  <a:pt x="86274" y="255705"/>
                  <a:pt x="86274" y="219324"/>
                </a:cubicBezTo>
                <a:cubicBezTo>
                  <a:pt x="86274" y="192298"/>
                  <a:pt x="102906" y="168391"/>
                  <a:pt x="127852" y="157996"/>
                </a:cubicBezTo>
                <a:cubicBezTo>
                  <a:pt x="152799" y="147602"/>
                  <a:pt x="181904" y="153839"/>
                  <a:pt x="200614" y="172549"/>
                </a:cubicBezTo>
                <a:cubicBezTo>
                  <a:pt x="218285" y="191259"/>
                  <a:pt x="224521" y="219324"/>
                  <a:pt x="214127" y="244271"/>
                </a:cubicBezTo>
                <a:close/>
                <a:moveTo>
                  <a:pt x="337821" y="417859"/>
                </a:moveTo>
                <a:cubicBezTo>
                  <a:pt x="329506" y="419938"/>
                  <a:pt x="321190" y="416819"/>
                  <a:pt x="315993" y="408504"/>
                </a:cubicBezTo>
                <a:cubicBezTo>
                  <a:pt x="311835" y="401228"/>
                  <a:pt x="312874" y="391873"/>
                  <a:pt x="319111" y="385636"/>
                </a:cubicBezTo>
                <a:cubicBezTo>
                  <a:pt x="324308" y="380439"/>
                  <a:pt x="332624" y="378360"/>
                  <a:pt x="339900" y="381478"/>
                </a:cubicBezTo>
                <a:cubicBezTo>
                  <a:pt x="347176" y="384597"/>
                  <a:pt x="351334" y="391873"/>
                  <a:pt x="351334" y="399149"/>
                </a:cubicBezTo>
                <a:cubicBezTo>
                  <a:pt x="352374" y="408504"/>
                  <a:pt x="346137" y="415780"/>
                  <a:pt x="337821" y="417859"/>
                </a:cubicBezTo>
                <a:close/>
              </a:path>
            </a:pathLst>
          </a:custGeom>
          <a:solidFill>
            <a:schemeClr val="accent1"/>
          </a:solidFill>
          <a:ln w="10319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grpSp>
        <p:nvGrpSpPr>
          <p:cNvPr id="3" name="Kuchendiagramm">
            <a:extLst>
              <a:ext uri="{FF2B5EF4-FFF2-40B4-BE49-F238E27FC236}">
                <a16:creationId xmlns:a16="http://schemas.microsoft.com/office/drawing/2014/main" id="{AE4F5A3C-0AB0-45C8-8962-29EAB249B9C8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887941" y="3293334"/>
            <a:ext cx="508249" cy="549529"/>
            <a:chOff x="10117557" y="3824105"/>
            <a:chExt cx="432844" cy="468000"/>
          </a:xfrm>
          <a:solidFill>
            <a:schemeClr val="accent1"/>
          </a:solidFill>
        </p:grpSpPr>
        <p:grpSp>
          <p:nvGrpSpPr>
            <p:cNvPr id="4" name="Kuchendiagramm">
              <a:extLst>
                <a:ext uri="{FF2B5EF4-FFF2-40B4-BE49-F238E27FC236}">
                  <a16:creationId xmlns:a16="http://schemas.microsoft.com/office/drawing/2014/main" id="{AE4F5A3C-0AB0-45C8-8962-29EAB249B9C8}"/>
                </a:ext>
              </a:extLst>
            </p:cNvPr>
            <p:cNvGrpSpPr/>
            <p:nvPr/>
          </p:nvGrpSpPr>
          <p:grpSpPr bwMode="gray">
            <a:xfrm>
              <a:off x="10350457" y="3824105"/>
              <a:ext cx="196207" cy="224332"/>
              <a:chOff x="10350457" y="3824105"/>
              <a:chExt cx="196207" cy="224332"/>
            </a:xfrm>
            <a:grpFill/>
          </p:grpSpPr>
          <p:sp>
            <p:nvSpPr>
              <p:cNvPr id="5" name="Freihandform: Form 4">
                <a:extLst>
                  <a:ext uri="{FF2B5EF4-FFF2-40B4-BE49-F238E27FC236}">
                    <a16:creationId xmlns:a16="http://schemas.microsoft.com/office/drawing/2014/main" id="{AD541D10-BDAF-4282-B61D-F927DD2A1EE0}"/>
                  </a:ext>
                </a:extLst>
              </p:cNvPr>
              <p:cNvSpPr/>
              <p:nvPr/>
            </p:nvSpPr>
            <p:spPr bwMode="gray">
              <a:xfrm>
                <a:off x="10354852" y="3828499"/>
                <a:ext cx="186100" cy="212467"/>
              </a:xfrm>
              <a:custGeom>
                <a:avLst/>
                <a:gdLst>
                  <a:gd name="connsiteX0" fmla="*/ 6592 w 186100"/>
                  <a:gd name="connsiteY0" fmla="*/ 6811 h 212467"/>
                  <a:gd name="connsiteX1" fmla="*/ 177093 w 186100"/>
                  <a:gd name="connsiteY1" fmla="*/ 109639 h 212467"/>
                  <a:gd name="connsiteX2" fmla="*/ 6592 w 186100"/>
                  <a:gd name="connsiteY2" fmla="*/ 201482 h 212467"/>
                  <a:gd name="connsiteX3" fmla="*/ 6592 w 186100"/>
                  <a:gd name="connsiteY3" fmla="*/ 6811 h 212467"/>
                  <a:gd name="connsiteX4" fmla="*/ 0 w 186100"/>
                  <a:gd name="connsiteY4" fmla="*/ 0 h 212467"/>
                  <a:gd name="connsiteX5" fmla="*/ 0 w 186100"/>
                  <a:gd name="connsiteY5" fmla="*/ 212468 h 212467"/>
                  <a:gd name="connsiteX6" fmla="*/ 186101 w 186100"/>
                  <a:gd name="connsiteY6" fmla="*/ 112276 h 212467"/>
                  <a:gd name="connsiteX7" fmla="*/ 0 w 186100"/>
                  <a:gd name="connsiteY7" fmla="*/ 0 h 212467"/>
                  <a:gd name="connsiteX8" fmla="*/ 0 w 186100"/>
                  <a:gd name="connsiteY8" fmla="*/ 0 h 212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100" h="212467">
                    <a:moveTo>
                      <a:pt x="6592" y="6811"/>
                    </a:moveTo>
                    <a:cubicBezTo>
                      <a:pt x="77341" y="9448"/>
                      <a:pt x="141718" y="48338"/>
                      <a:pt x="177093" y="109639"/>
                    </a:cubicBezTo>
                    <a:lnTo>
                      <a:pt x="6592" y="201482"/>
                    </a:lnTo>
                    <a:lnTo>
                      <a:pt x="6592" y="6811"/>
                    </a:lnTo>
                    <a:moveTo>
                      <a:pt x="0" y="0"/>
                    </a:moveTo>
                    <a:lnTo>
                      <a:pt x="0" y="212468"/>
                    </a:lnTo>
                    <a:lnTo>
                      <a:pt x="186101" y="112276"/>
                    </a:lnTo>
                    <a:cubicBezTo>
                      <a:pt x="150507" y="45701"/>
                      <a:pt x="80636" y="439"/>
                      <a:pt x="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" name="Freihandform: Form 6">
                <a:extLst>
                  <a:ext uri="{FF2B5EF4-FFF2-40B4-BE49-F238E27FC236}">
                    <a16:creationId xmlns:a16="http://schemas.microsoft.com/office/drawing/2014/main" id="{BC33470C-C146-497E-B79E-25CB51B89A7D}"/>
                  </a:ext>
                </a:extLst>
              </p:cNvPr>
              <p:cNvSpPr/>
              <p:nvPr/>
            </p:nvSpPr>
            <p:spPr bwMode="gray">
              <a:xfrm>
                <a:off x="10350457" y="3824105"/>
                <a:ext cx="196207" cy="224332"/>
              </a:xfrm>
              <a:custGeom>
                <a:avLst/>
                <a:gdLst>
                  <a:gd name="connsiteX0" fmla="*/ 0 w 196207"/>
                  <a:gd name="connsiteY0" fmla="*/ 224332 h 224332"/>
                  <a:gd name="connsiteX1" fmla="*/ 0 w 196207"/>
                  <a:gd name="connsiteY1" fmla="*/ 0 h 224332"/>
                  <a:gd name="connsiteX2" fmla="*/ 4394 w 196207"/>
                  <a:gd name="connsiteY2" fmla="*/ 0 h 224332"/>
                  <a:gd name="connsiteX3" fmla="*/ 194230 w 196207"/>
                  <a:gd name="connsiteY3" fmla="*/ 114473 h 224332"/>
                  <a:gd name="connsiteX4" fmla="*/ 196208 w 196207"/>
                  <a:gd name="connsiteY4" fmla="*/ 118428 h 224332"/>
                  <a:gd name="connsiteX5" fmla="*/ 0 w 196207"/>
                  <a:gd name="connsiteY5" fmla="*/ 224332 h 224332"/>
                  <a:gd name="connsiteX6" fmla="*/ 15380 w 196207"/>
                  <a:gd name="connsiteY6" fmla="*/ 15820 h 224332"/>
                  <a:gd name="connsiteX7" fmla="*/ 15380 w 196207"/>
                  <a:gd name="connsiteY7" fmla="*/ 198625 h 224332"/>
                  <a:gd name="connsiteX8" fmla="*/ 175335 w 196207"/>
                  <a:gd name="connsiteY8" fmla="*/ 112496 h 224332"/>
                  <a:gd name="connsiteX9" fmla="*/ 15380 w 196207"/>
                  <a:gd name="connsiteY9" fmla="*/ 15820 h 224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207" h="224332">
                    <a:moveTo>
                      <a:pt x="0" y="224332"/>
                    </a:moveTo>
                    <a:lnTo>
                      <a:pt x="0" y="0"/>
                    </a:lnTo>
                    <a:lnTo>
                      <a:pt x="4394" y="0"/>
                    </a:lnTo>
                    <a:cubicBezTo>
                      <a:pt x="83932" y="439"/>
                      <a:pt x="156659" y="44383"/>
                      <a:pt x="194230" y="114473"/>
                    </a:cubicBezTo>
                    <a:lnTo>
                      <a:pt x="196208" y="118428"/>
                    </a:lnTo>
                    <a:lnTo>
                      <a:pt x="0" y="224332"/>
                    </a:lnTo>
                    <a:close/>
                    <a:moveTo>
                      <a:pt x="15380" y="15820"/>
                    </a:moveTo>
                    <a:lnTo>
                      <a:pt x="15380" y="198625"/>
                    </a:lnTo>
                    <a:lnTo>
                      <a:pt x="175335" y="112496"/>
                    </a:lnTo>
                    <a:cubicBezTo>
                      <a:pt x="140839" y="55369"/>
                      <a:pt x="81735" y="19775"/>
                      <a:pt x="15380" y="15820"/>
                    </a:cubicBez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9" name="Kuchendiagramm">
              <a:extLst>
                <a:ext uri="{FF2B5EF4-FFF2-40B4-BE49-F238E27FC236}">
                  <a16:creationId xmlns:a16="http://schemas.microsoft.com/office/drawing/2014/main" id="{AE4F5A3C-0AB0-45C8-8962-29EAB249B9C8}"/>
                </a:ext>
              </a:extLst>
            </p:cNvPr>
            <p:cNvGrpSpPr/>
            <p:nvPr/>
          </p:nvGrpSpPr>
          <p:grpSpPr bwMode="gray">
            <a:xfrm>
              <a:off x="10117557" y="3859259"/>
              <a:ext cx="432844" cy="432845"/>
              <a:chOff x="10117557" y="3859259"/>
              <a:chExt cx="432844" cy="432845"/>
            </a:xfrm>
            <a:grpFill/>
          </p:grpSpPr>
          <p:sp>
            <p:nvSpPr>
              <p:cNvPr id="10" name="Freihandform: Form 9">
                <a:extLst>
                  <a:ext uri="{FF2B5EF4-FFF2-40B4-BE49-F238E27FC236}">
                    <a16:creationId xmlns:a16="http://schemas.microsoft.com/office/drawing/2014/main" id="{D8F2A701-44FA-440F-A531-EA597FD2AB84}"/>
                  </a:ext>
                </a:extLst>
              </p:cNvPr>
              <p:cNvSpPr/>
              <p:nvPr/>
            </p:nvSpPr>
            <p:spPr bwMode="gray">
              <a:xfrm>
                <a:off x="10121951" y="3863654"/>
                <a:ext cx="424055" cy="424056"/>
              </a:xfrm>
              <a:custGeom>
                <a:avLst/>
                <a:gdLst>
                  <a:gd name="connsiteX0" fmla="*/ 206535 w 424055"/>
                  <a:gd name="connsiteY0" fmla="*/ 6592 h 424056"/>
                  <a:gd name="connsiteX1" fmla="*/ 206535 w 424055"/>
                  <a:gd name="connsiteY1" fmla="*/ 210270 h 424056"/>
                  <a:gd name="connsiteX2" fmla="*/ 209830 w 424055"/>
                  <a:gd name="connsiteY2" fmla="*/ 215983 h 424056"/>
                  <a:gd name="connsiteX3" fmla="*/ 213126 w 424055"/>
                  <a:gd name="connsiteY3" fmla="*/ 216862 h 424056"/>
                  <a:gd name="connsiteX4" fmla="*/ 216202 w 424055"/>
                  <a:gd name="connsiteY4" fmla="*/ 215983 h 424056"/>
                  <a:gd name="connsiteX5" fmla="*/ 396371 w 424055"/>
                  <a:gd name="connsiteY5" fmla="*/ 118868 h 424056"/>
                  <a:gd name="connsiteX6" fmla="*/ 417464 w 424055"/>
                  <a:gd name="connsiteY6" fmla="*/ 209611 h 424056"/>
                  <a:gd name="connsiteX7" fmla="*/ 417464 w 424055"/>
                  <a:gd name="connsiteY7" fmla="*/ 210051 h 424056"/>
                  <a:gd name="connsiteX8" fmla="*/ 417464 w 424055"/>
                  <a:gd name="connsiteY8" fmla="*/ 210710 h 424056"/>
                  <a:gd name="connsiteX9" fmla="*/ 417464 w 424055"/>
                  <a:gd name="connsiteY9" fmla="*/ 211369 h 424056"/>
                  <a:gd name="connsiteX10" fmla="*/ 417464 w 424055"/>
                  <a:gd name="connsiteY10" fmla="*/ 211808 h 424056"/>
                  <a:gd name="connsiteX11" fmla="*/ 212028 w 424055"/>
                  <a:gd name="connsiteY11" fmla="*/ 417245 h 424056"/>
                  <a:gd name="connsiteX12" fmla="*/ 6592 w 424055"/>
                  <a:gd name="connsiteY12" fmla="*/ 212028 h 424056"/>
                  <a:gd name="connsiteX13" fmla="*/ 206535 w 424055"/>
                  <a:gd name="connsiteY13" fmla="*/ 6592 h 424056"/>
                  <a:gd name="connsiteX14" fmla="*/ 212028 w 424055"/>
                  <a:gd name="connsiteY14" fmla="*/ 0 h 424056"/>
                  <a:gd name="connsiteX15" fmla="*/ 0 w 424055"/>
                  <a:gd name="connsiteY15" fmla="*/ 212028 h 424056"/>
                  <a:gd name="connsiteX16" fmla="*/ 212028 w 424055"/>
                  <a:gd name="connsiteY16" fmla="*/ 424056 h 424056"/>
                  <a:gd name="connsiteX17" fmla="*/ 424055 w 424055"/>
                  <a:gd name="connsiteY17" fmla="*/ 212028 h 424056"/>
                  <a:gd name="connsiteX18" fmla="*/ 424055 w 424055"/>
                  <a:gd name="connsiteY18" fmla="*/ 210930 h 424056"/>
                  <a:gd name="connsiteX19" fmla="*/ 424055 w 424055"/>
                  <a:gd name="connsiteY19" fmla="*/ 209831 h 424056"/>
                  <a:gd name="connsiteX20" fmla="*/ 399227 w 424055"/>
                  <a:gd name="connsiteY20" fmla="*/ 110079 h 424056"/>
                  <a:gd name="connsiteX21" fmla="*/ 213126 w 424055"/>
                  <a:gd name="connsiteY21" fmla="*/ 210270 h 424056"/>
                  <a:gd name="connsiteX22" fmla="*/ 213126 w 424055"/>
                  <a:gd name="connsiteY22" fmla="*/ 0 h 424056"/>
                  <a:gd name="connsiteX23" fmla="*/ 212028 w 424055"/>
                  <a:gd name="connsiteY23" fmla="*/ 0 h 424056"/>
                  <a:gd name="connsiteX24" fmla="*/ 212028 w 424055"/>
                  <a:gd name="connsiteY24" fmla="*/ 0 h 424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4055" h="424056">
                    <a:moveTo>
                      <a:pt x="206535" y="6592"/>
                    </a:moveTo>
                    <a:lnTo>
                      <a:pt x="206535" y="210270"/>
                    </a:lnTo>
                    <a:cubicBezTo>
                      <a:pt x="206535" y="212687"/>
                      <a:pt x="207853" y="214665"/>
                      <a:pt x="209830" y="215983"/>
                    </a:cubicBezTo>
                    <a:cubicBezTo>
                      <a:pt x="210929" y="216642"/>
                      <a:pt x="212028" y="216862"/>
                      <a:pt x="213126" y="216862"/>
                    </a:cubicBezTo>
                    <a:cubicBezTo>
                      <a:pt x="214225" y="216862"/>
                      <a:pt x="215323" y="216642"/>
                      <a:pt x="216202" y="215983"/>
                    </a:cubicBezTo>
                    <a:lnTo>
                      <a:pt x="396371" y="118868"/>
                    </a:lnTo>
                    <a:cubicBezTo>
                      <a:pt x="410213" y="146992"/>
                      <a:pt x="417464" y="178192"/>
                      <a:pt x="417464" y="209611"/>
                    </a:cubicBezTo>
                    <a:lnTo>
                      <a:pt x="417464" y="210051"/>
                    </a:lnTo>
                    <a:lnTo>
                      <a:pt x="417464" y="210710"/>
                    </a:lnTo>
                    <a:lnTo>
                      <a:pt x="417464" y="211369"/>
                    </a:lnTo>
                    <a:lnTo>
                      <a:pt x="417464" y="211808"/>
                    </a:lnTo>
                    <a:cubicBezTo>
                      <a:pt x="417464" y="325183"/>
                      <a:pt x="325402" y="417245"/>
                      <a:pt x="212028" y="417245"/>
                    </a:cubicBezTo>
                    <a:cubicBezTo>
                      <a:pt x="98653" y="417245"/>
                      <a:pt x="6592" y="325403"/>
                      <a:pt x="6592" y="212028"/>
                    </a:cubicBezTo>
                    <a:cubicBezTo>
                      <a:pt x="6592" y="100631"/>
                      <a:pt x="95797" y="9668"/>
                      <a:pt x="206535" y="6592"/>
                    </a:cubicBezTo>
                    <a:moveTo>
                      <a:pt x="212028" y="0"/>
                    </a:moveTo>
                    <a:cubicBezTo>
                      <a:pt x="94918" y="0"/>
                      <a:pt x="0" y="94918"/>
                      <a:pt x="0" y="212028"/>
                    </a:cubicBezTo>
                    <a:cubicBezTo>
                      <a:pt x="0" y="329138"/>
                      <a:pt x="94918" y="424056"/>
                      <a:pt x="212028" y="424056"/>
                    </a:cubicBezTo>
                    <a:cubicBezTo>
                      <a:pt x="329137" y="424056"/>
                      <a:pt x="424055" y="329138"/>
                      <a:pt x="424055" y="212028"/>
                    </a:cubicBezTo>
                    <a:cubicBezTo>
                      <a:pt x="424055" y="211589"/>
                      <a:pt x="424055" y="211369"/>
                      <a:pt x="424055" y="210930"/>
                    </a:cubicBezTo>
                    <a:cubicBezTo>
                      <a:pt x="424055" y="210490"/>
                      <a:pt x="424055" y="210270"/>
                      <a:pt x="424055" y="209831"/>
                    </a:cubicBezTo>
                    <a:cubicBezTo>
                      <a:pt x="424055" y="173797"/>
                      <a:pt x="415047" y="139741"/>
                      <a:pt x="399227" y="110079"/>
                    </a:cubicBezTo>
                    <a:lnTo>
                      <a:pt x="213126" y="210270"/>
                    </a:lnTo>
                    <a:lnTo>
                      <a:pt x="213126" y="0"/>
                    </a:lnTo>
                    <a:cubicBezTo>
                      <a:pt x="212687" y="0"/>
                      <a:pt x="212467" y="0"/>
                      <a:pt x="212028" y="0"/>
                    </a:cubicBezTo>
                    <a:lnTo>
                      <a:pt x="212028" y="0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" name="Freihandform: Form 10">
                <a:extLst>
                  <a:ext uri="{FF2B5EF4-FFF2-40B4-BE49-F238E27FC236}">
                    <a16:creationId xmlns:a16="http://schemas.microsoft.com/office/drawing/2014/main" id="{7FC045E2-3373-41F8-A52F-0CCB7DD60416}"/>
                  </a:ext>
                </a:extLst>
              </p:cNvPr>
              <p:cNvSpPr/>
              <p:nvPr/>
            </p:nvSpPr>
            <p:spPr bwMode="gray">
              <a:xfrm>
                <a:off x="10117557" y="3859259"/>
                <a:ext cx="432844" cy="432845"/>
              </a:xfrm>
              <a:custGeom>
                <a:avLst/>
                <a:gdLst>
                  <a:gd name="connsiteX0" fmla="*/ 216422 w 432844"/>
                  <a:gd name="connsiteY0" fmla="*/ 432845 h 432845"/>
                  <a:gd name="connsiteX1" fmla="*/ 0 w 432844"/>
                  <a:gd name="connsiteY1" fmla="*/ 216423 h 432845"/>
                  <a:gd name="connsiteX2" fmla="*/ 216422 w 432844"/>
                  <a:gd name="connsiteY2" fmla="*/ 0 h 432845"/>
                  <a:gd name="connsiteX3" fmla="*/ 221915 w 432844"/>
                  <a:gd name="connsiteY3" fmla="*/ 0 h 432845"/>
                  <a:gd name="connsiteX4" fmla="*/ 221915 w 432844"/>
                  <a:gd name="connsiteY4" fmla="*/ 207194 h 432845"/>
                  <a:gd name="connsiteX5" fmla="*/ 405379 w 432844"/>
                  <a:gd name="connsiteY5" fmla="*/ 108321 h 432845"/>
                  <a:gd name="connsiteX6" fmla="*/ 407357 w 432844"/>
                  <a:gd name="connsiteY6" fmla="*/ 112276 h 432845"/>
                  <a:gd name="connsiteX7" fmla="*/ 432844 w 432844"/>
                  <a:gd name="connsiteY7" fmla="*/ 214225 h 432845"/>
                  <a:gd name="connsiteX8" fmla="*/ 432844 w 432844"/>
                  <a:gd name="connsiteY8" fmla="*/ 215324 h 432845"/>
                  <a:gd name="connsiteX9" fmla="*/ 432844 w 432844"/>
                  <a:gd name="connsiteY9" fmla="*/ 216423 h 432845"/>
                  <a:gd name="connsiteX10" fmla="*/ 216422 w 432844"/>
                  <a:gd name="connsiteY10" fmla="*/ 432845 h 432845"/>
                  <a:gd name="connsiteX11" fmla="*/ 206535 w 432844"/>
                  <a:gd name="connsiteY11" fmla="*/ 15600 h 432845"/>
                  <a:gd name="connsiteX12" fmla="*/ 15380 w 432844"/>
                  <a:gd name="connsiteY12" fmla="*/ 216423 h 432845"/>
                  <a:gd name="connsiteX13" fmla="*/ 216422 w 432844"/>
                  <a:gd name="connsiteY13" fmla="*/ 417465 h 432845"/>
                  <a:gd name="connsiteX14" fmla="*/ 417464 w 432844"/>
                  <a:gd name="connsiteY14" fmla="*/ 216423 h 432845"/>
                  <a:gd name="connsiteX15" fmla="*/ 417464 w 432844"/>
                  <a:gd name="connsiteY15" fmla="*/ 215324 h 432845"/>
                  <a:gd name="connsiteX16" fmla="*/ 417464 w 432844"/>
                  <a:gd name="connsiteY16" fmla="*/ 214006 h 432845"/>
                  <a:gd name="connsiteX17" fmla="*/ 398788 w 432844"/>
                  <a:gd name="connsiteY17" fmla="*/ 129194 h 432845"/>
                  <a:gd name="connsiteX18" fmla="*/ 222794 w 432844"/>
                  <a:gd name="connsiteY18" fmla="*/ 224113 h 432845"/>
                  <a:gd name="connsiteX19" fmla="*/ 212028 w 432844"/>
                  <a:gd name="connsiteY19" fmla="*/ 223893 h 432845"/>
                  <a:gd name="connsiteX20" fmla="*/ 206754 w 432844"/>
                  <a:gd name="connsiteY20" fmla="*/ 214445 h 432845"/>
                  <a:gd name="connsiteX21" fmla="*/ 206754 w 432844"/>
                  <a:gd name="connsiteY21" fmla="*/ 15600 h 432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32844" h="432845">
                    <a:moveTo>
                      <a:pt x="216422" y="432845"/>
                    </a:moveTo>
                    <a:cubicBezTo>
                      <a:pt x="97115" y="432845"/>
                      <a:pt x="0" y="335730"/>
                      <a:pt x="0" y="216423"/>
                    </a:cubicBezTo>
                    <a:cubicBezTo>
                      <a:pt x="0" y="97115"/>
                      <a:pt x="97115" y="0"/>
                      <a:pt x="216422" y="0"/>
                    </a:cubicBezTo>
                    <a:lnTo>
                      <a:pt x="221915" y="0"/>
                    </a:lnTo>
                    <a:lnTo>
                      <a:pt x="221915" y="207194"/>
                    </a:lnTo>
                    <a:lnTo>
                      <a:pt x="405379" y="108321"/>
                    </a:lnTo>
                    <a:lnTo>
                      <a:pt x="407357" y="112276"/>
                    </a:lnTo>
                    <a:cubicBezTo>
                      <a:pt x="424055" y="143476"/>
                      <a:pt x="432844" y="178631"/>
                      <a:pt x="432844" y="214225"/>
                    </a:cubicBezTo>
                    <a:lnTo>
                      <a:pt x="432844" y="215324"/>
                    </a:lnTo>
                    <a:lnTo>
                      <a:pt x="432844" y="216423"/>
                    </a:lnTo>
                    <a:cubicBezTo>
                      <a:pt x="432844" y="335730"/>
                      <a:pt x="335729" y="432845"/>
                      <a:pt x="216422" y="432845"/>
                    </a:cubicBezTo>
                    <a:close/>
                    <a:moveTo>
                      <a:pt x="206535" y="15600"/>
                    </a:moveTo>
                    <a:cubicBezTo>
                      <a:pt x="100631" y="20873"/>
                      <a:pt x="15380" y="110079"/>
                      <a:pt x="15380" y="216423"/>
                    </a:cubicBezTo>
                    <a:cubicBezTo>
                      <a:pt x="15380" y="327380"/>
                      <a:pt x="105465" y="417465"/>
                      <a:pt x="216422" y="417465"/>
                    </a:cubicBezTo>
                    <a:cubicBezTo>
                      <a:pt x="327379" y="417465"/>
                      <a:pt x="417464" y="327380"/>
                      <a:pt x="417464" y="216423"/>
                    </a:cubicBezTo>
                    <a:lnTo>
                      <a:pt x="417464" y="215324"/>
                    </a:lnTo>
                    <a:lnTo>
                      <a:pt x="417464" y="214006"/>
                    </a:lnTo>
                    <a:cubicBezTo>
                      <a:pt x="417464" y="184783"/>
                      <a:pt x="411092" y="155780"/>
                      <a:pt x="398788" y="129194"/>
                    </a:cubicBezTo>
                    <a:lnTo>
                      <a:pt x="222794" y="224113"/>
                    </a:lnTo>
                    <a:cubicBezTo>
                      <a:pt x="219498" y="225870"/>
                      <a:pt x="215104" y="225870"/>
                      <a:pt x="212028" y="223893"/>
                    </a:cubicBezTo>
                    <a:cubicBezTo>
                      <a:pt x="208732" y="221916"/>
                      <a:pt x="206754" y="218400"/>
                      <a:pt x="206754" y="214445"/>
                    </a:cubicBezTo>
                    <a:lnTo>
                      <a:pt x="206754" y="15600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13" name="Kuchendiagramm">
              <a:extLst>
                <a:ext uri="{FF2B5EF4-FFF2-40B4-BE49-F238E27FC236}">
                  <a16:creationId xmlns:a16="http://schemas.microsoft.com/office/drawing/2014/main" id="{AE4F5A3C-0AB0-45C8-8962-29EAB249B9C8}"/>
                </a:ext>
              </a:extLst>
            </p:cNvPr>
            <p:cNvGrpSpPr/>
            <p:nvPr/>
          </p:nvGrpSpPr>
          <p:grpSpPr bwMode="gray">
            <a:xfrm>
              <a:off x="10325241" y="4069141"/>
              <a:ext cx="219615" cy="57075"/>
              <a:chOff x="10325241" y="4069141"/>
              <a:chExt cx="219615" cy="57075"/>
            </a:xfrm>
            <a:grpFill/>
          </p:grpSpPr>
          <p:sp>
            <p:nvSpPr>
              <p:cNvPr id="14" name="Freihandform: Form 13">
                <a:extLst>
                  <a:ext uri="{FF2B5EF4-FFF2-40B4-BE49-F238E27FC236}">
                    <a16:creationId xmlns:a16="http://schemas.microsoft.com/office/drawing/2014/main" id="{BF9BB65F-EB88-4F72-A686-646ECCFCB9A1}"/>
                  </a:ext>
                </a:extLst>
              </p:cNvPr>
              <p:cNvSpPr/>
              <p:nvPr/>
            </p:nvSpPr>
            <p:spPr bwMode="gray">
              <a:xfrm>
                <a:off x="10329556" y="4073457"/>
                <a:ext cx="210984" cy="48365"/>
              </a:xfrm>
              <a:custGeom>
                <a:avLst/>
                <a:gdLst>
                  <a:gd name="connsiteX0" fmla="*/ 207661 w 210984"/>
                  <a:gd name="connsiteY0" fmla="*/ 48366 h 48365"/>
                  <a:gd name="connsiteX1" fmla="*/ 207002 w 210984"/>
                  <a:gd name="connsiteY1" fmla="*/ 48366 h 48365"/>
                  <a:gd name="connsiteX2" fmla="*/ 2664 w 210984"/>
                  <a:gd name="connsiteY2" fmla="*/ 6619 h 48365"/>
                  <a:gd name="connsiteX3" fmla="*/ 28 w 210984"/>
                  <a:gd name="connsiteY3" fmla="*/ 2664 h 48365"/>
                  <a:gd name="connsiteX4" fmla="*/ 3983 w 210984"/>
                  <a:gd name="connsiteY4" fmla="*/ 28 h 48365"/>
                  <a:gd name="connsiteX5" fmla="*/ 208320 w 210984"/>
                  <a:gd name="connsiteY5" fmla="*/ 41774 h 48365"/>
                  <a:gd name="connsiteX6" fmla="*/ 210957 w 210984"/>
                  <a:gd name="connsiteY6" fmla="*/ 45729 h 48365"/>
                  <a:gd name="connsiteX7" fmla="*/ 207661 w 210984"/>
                  <a:gd name="connsiteY7" fmla="*/ 48366 h 48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984" h="48365">
                    <a:moveTo>
                      <a:pt x="207661" y="48366"/>
                    </a:moveTo>
                    <a:cubicBezTo>
                      <a:pt x="207441" y="48366"/>
                      <a:pt x="207222" y="48366"/>
                      <a:pt x="207002" y="48366"/>
                    </a:cubicBezTo>
                    <a:lnTo>
                      <a:pt x="2664" y="6619"/>
                    </a:lnTo>
                    <a:cubicBezTo>
                      <a:pt x="907" y="6180"/>
                      <a:pt x="-192" y="4422"/>
                      <a:pt x="28" y="2664"/>
                    </a:cubicBezTo>
                    <a:cubicBezTo>
                      <a:pt x="467" y="907"/>
                      <a:pt x="2225" y="-192"/>
                      <a:pt x="3983" y="28"/>
                    </a:cubicBezTo>
                    <a:lnTo>
                      <a:pt x="208320" y="41774"/>
                    </a:lnTo>
                    <a:cubicBezTo>
                      <a:pt x="210078" y="42214"/>
                      <a:pt x="211177" y="43972"/>
                      <a:pt x="210957" y="45729"/>
                    </a:cubicBezTo>
                    <a:cubicBezTo>
                      <a:pt x="210517" y="47267"/>
                      <a:pt x="209199" y="48366"/>
                      <a:pt x="207661" y="48366"/>
                    </a:cubicBez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2" name="Freihandform: Form 21">
                <a:extLst>
                  <a:ext uri="{FF2B5EF4-FFF2-40B4-BE49-F238E27FC236}">
                    <a16:creationId xmlns:a16="http://schemas.microsoft.com/office/drawing/2014/main" id="{58E7D0F5-F768-469B-86A4-62FA54E04D8E}"/>
                  </a:ext>
                </a:extLst>
              </p:cNvPr>
              <p:cNvSpPr/>
              <p:nvPr/>
            </p:nvSpPr>
            <p:spPr bwMode="gray">
              <a:xfrm>
                <a:off x="10325241" y="4069141"/>
                <a:ext cx="219615" cy="57075"/>
              </a:xfrm>
              <a:custGeom>
                <a:avLst/>
                <a:gdLst>
                  <a:gd name="connsiteX0" fmla="*/ 211976 w 219615"/>
                  <a:gd name="connsiteY0" fmla="*/ 57076 h 57075"/>
                  <a:gd name="connsiteX1" fmla="*/ 210438 w 219615"/>
                  <a:gd name="connsiteY1" fmla="*/ 56856 h 57075"/>
                  <a:gd name="connsiteX2" fmla="*/ 6101 w 219615"/>
                  <a:gd name="connsiteY2" fmla="*/ 15110 h 57075"/>
                  <a:gd name="connsiteX3" fmla="*/ 1267 w 219615"/>
                  <a:gd name="connsiteY3" fmla="*/ 11814 h 57075"/>
                  <a:gd name="connsiteX4" fmla="*/ 168 w 219615"/>
                  <a:gd name="connsiteY4" fmla="*/ 6101 h 57075"/>
                  <a:gd name="connsiteX5" fmla="*/ 9177 w 219615"/>
                  <a:gd name="connsiteY5" fmla="*/ 169 h 57075"/>
                  <a:gd name="connsiteX6" fmla="*/ 213514 w 219615"/>
                  <a:gd name="connsiteY6" fmla="*/ 41915 h 57075"/>
                  <a:gd name="connsiteX7" fmla="*/ 218348 w 219615"/>
                  <a:gd name="connsiteY7" fmla="*/ 45211 h 57075"/>
                  <a:gd name="connsiteX8" fmla="*/ 219447 w 219615"/>
                  <a:gd name="connsiteY8" fmla="*/ 50924 h 57075"/>
                  <a:gd name="connsiteX9" fmla="*/ 211976 w 219615"/>
                  <a:gd name="connsiteY9" fmla="*/ 57076 h 57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9615" h="57075">
                    <a:moveTo>
                      <a:pt x="211976" y="57076"/>
                    </a:moveTo>
                    <a:cubicBezTo>
                      <a:pt x="211537" y="57076"/>
                      <a:pt x="210878" y="57076"/>
                      <a:pt x="210438" y="56856"/>
                    </a:cubicBezTo>
                    <a:lnTo>
                      <a:pt x="6101" y="15110"/>
                    </a:lnTo>
                    <a:cubicBezTo>
                      <a:pt x="4123" y="14670"/>
                      <a:pt x="2366" y="13572"/>
                      <a:pt x="1267" y="11814"/>
                    </a:cubicBezTo>
                    <a:cubicBezTo>
                      <a:pt x="168" y="10056"/>
                      <a:pt x="-271" y="8079"/>
                      <a:pt x="168" y="6101"/>
                    </a:cubicBezTo>
                    <a:cubicBezTo>
                      <a:pt x="1047" y="1927"/>
                      <a:pt x="5002" y="-710"/>
                      <a:pt x="9177" y="169"/>
                    </a:cubicBezTo>
                    <a:lnTo>
                      <a:pt x="213514" y="41915"/>
                    </a:lnTo>
                    <a:cubicBezTo>
                      <a:pt x="215492" y="42355"/>
                      <a:pt x="217250" y="43453"/>
                      <a:pt x="218348" y="45211"/>
                    </a:cubicBezTo>
                    <a:cubicBezTo>
                      <a:pt x="219447" y="46969"/>
                      <a:pt x="219886" y="48946"/>
                      <a:pt x="219447" y="50924"/>
                    </a:cubicBezTo>
                    <a:cubicBezTo>
                      <a:pt x="218788" y="54439"/>
                      <a:pt x="215712" y="57076"/>
                      <a:pt x="211976" y="57076"/>
                    </a:cubicBez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23" name="Balkendiagramm">
            <a:extLst>
              <a:ext uri="{FF2B5EF4-FFF2-40B4-BE49-F238E27FC236}">
                <a16:creationId xmlns:a16="http://schemas.microsoft.com/office/drawing/2014/main" id="{A3360D96-EAE3-41CD-BB74-7A099DAB827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206231" y="3984964"/>
            <a:ext cx="429639" cy="479212"/>
            <a:chOff x="9055547" y="4237505"/>
            <a:chExt cx="365897" cy="408115"/>
          </a:xfrm>
          <a:solidFill>
            <a:schemeClr val="accent1"/>
          </a:solidFill>
        </p:grpSpPr>
        <p:grpSp>
          <p:nvGrpSpPr>
            <p:cNvPr id="24" name="Balkendiagramm">
              <a:extLst>
                <a:ext uri="{FF2B5EF4-FFF2-40B4-BE49-F238E27FC236}">
                  <a16:creationId xmlns:a16="http://schemas.microsoft.com/office/drawing/2014/main" id="{A3360D96-EAE3-41CD-BB74-7A099DAB8272}"/>
                </a:ext>
              </a:extLst>
            </p:cNvPr>
            <p:cNvGrpSpPr/>
            <p:nvPr/>
          </p:nvGrpSpPr>
          <p:grpSpPr bwMode="gray">
            <a:xfrm>
              <a:off x="9083692" y="4237505"/>
              <a:ext cx="309605" cy="365896"/>
              <a:chOff x="9083692" y="4237505"/>
              <a:chExt cx="309605" cy="365896"/>
            </a:xfrm>
            <a:grpFill/>
          </p:grpSpPr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980D07C6-F4B5-4A3E-A379-BDE5D0D212AA}"/>
                  </a:ext>
                </a:extLst>
              </p:cNvPr>
              <p:cNvSpPr/>
              <p:nvPr/>
            </p:nvSpPr>
            <p:spPr bwMode="gray">
              <a:xfrm>
                <a:off x="9083692" y="4237505"/>
                <a:ext cx="63328" cy="365896"/>
              </a:xfrm>
              <a:custGeom>
                <a:avLst/>
                <a:gdLst>
                  <a:gd name="connsiteX0" fmla="*/ 49255 w 63328"/>
                  <a:gd name="connsiteY0" fmla="*/ 14073 h 365896"/>
                  <a:gd name="connsiteX1" fmla="*/ 49255 w 63328"/>
                  <a:gd name="connsiteY1" fmla="*/ 351823 h 365896"/>
                  <a:gd name="connsiteX2" fmla="*/ 14073 w 63328"/>
                  <a:gd name="connsiteY2" fmla="*/ 351823 h 365896"/>
                  <a:gd name="connsiteX3" fmla="*/ 14073 w 63328"/>
                  <a:gd name="connsiteY3" fmla="*/ 14073 h 365896"/>
                  <a:gd name="connsiteX4" fmla="*/ 49255 w 63328"/>
                  <a:gd name="connsiteY4" fmla="*/ 14073 h 365896"/>
                  <a:gd name="connsiteX5" fmla="*/ 63328 w 63328"/>
                  <a:gd name="connsiteY5" fmla="*/ 0 h 365896"/>
                  <a:gd name="connsiteX6" fmla="*/ 0 w 63328"/>
                  <a:gd name="connsiteY6" fmla="*/ 0 h 365896"/>
                  <a:gd name="connsiteX7" fmla="*/ 0 w 63328"/>
                  <a:gd name="connsiteY7" fmla="*/ 365896 h 365896"/>
                  <a:gd name="connsiteX8" fmla="*/ 63328 w 63328"/>
                  <a:gd name="connsiteY8" fmla="*/ 365896 h 365896"/>
                  <a:gd name="connsiteX9" fmla="*/ 63328 w 63328"/>
                  <a:gd name="connsiteY9" fmla="*/ 0 h 365896"/>
                  <a:gd name="connsiteX10" fmla="*/ 63328 w 63328"/>
                  <a:gd name="connsiteY10" fmla="*/ 0 h 365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328" h="365896">
                    <a:moveTo>
                      <a:pt x="49255" y="14073"/>
                    </a:moveTo>
                    <a:lnTo>
                      <a:pt x="49255" y="351823"/>
                    </a:lnTo>
                    <a:lnTo>
                      <a:pt x="14073" y="351823"/>
                    </a:lnTo>
                    <a:lnTo>
                      <a:pt x="14073" y="14073"/>
                    </a:lnTo>
                    <a:lnTo>
                      <a:pt x="49255" y="14073"/>
                    </a:lnTo>
                    <a:moveTo>
                      <a:pt x="63328" y="0"/>
                    </a:moveTo>
                    <a:lnTo>
                      <a:pt x="0" y="0"/>
                    </a:lnTo>
                    <a:lnTo>
                      <a:pt x="0" y="365896"/>
                    </a:lnTo>
                    <a:lnTo>
                      <a:pt x="63328" y="365896"/>
                    </a:lnTo>
                    <a:lnTo>
                      <a:pt x="63328" y="0"/>
                    </a:lnTo>
                    <a:lnTo>
                      <a:pt x="63328" y="0"/>
                    </a:lnTo>
                    <a:close/>
                  </a:path>
                </a:pathLst>
              </a:custGeom>
              <a:grpFill/>
              <a:ln w="2943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6" name="Freihandform: Form 25">
                <a:extLst>
                  <a:ext uri="{FF2B5EF4-FFF2-40B4-BE49-F238E27FC236}">
                    <a16:creationId xmlns:a16="http://schemas.microsoft.com/office/drawing/2014/main" id="{2B9D81A7-46F9-4EBD-9F8C-347BF7635143}"/>
                  </a:ext>
                </a:extLst>
              </p:cNvPr>
              <p:cNvSpPr/>
              <p:nvPr/>
            </p:nvSpPr>
            <p:spPr bwMode="gray">
              <a:xfrm>
                <a:off x="9166019" y="4321942"/>
                <a:ext cx="63328" cy="281458"/>
              </a:xfrm>
              <a:custGeom>
                <a:avLst/>
                <a:gdLst>
                  <a:gd name="connsiteX0" fmla="*/ 49255 w 63328"/>
                  <a:gd name="connsiteY0" fmla="*/ 14073 h 281458"/>
                  <a:gd name="connsiteX1" fmla="*/ 49255 w 63328"/>
                  <a:gd name="connsiteY1" fmla="*/ 267386 h 281458"/>
                  <a:gd name="connsiteX2" fmla="*/ 14073 w 63328"/>
                  <a:gd name="connsiteY2" fmla="*/ 267386 h 281458"/>
                  <a:gd name="connsiteX3" fmla="*/ 14073 w 63328"/>
                  <a:gd name="connsiteY3" fmla="*/ 14073 h 281458"/>
                  <a:gd name="connsiteX4" fmla="*/ 49255 w 63328"/>
                  <a:gd name="connsiteY4" fmla="*/ 14073 h 281458"/>
                  <a:gd name="connsiteX5" fmla="*/ 63328 w 63328"/>
                  <a:gd name="connsiteY5" fmla="*/ 0 h 281458"/>
                  <a:gd name="connsiteX6" fmla="*/ 0 w 63328"/>
                  <a:gd name="connsiteY6" fmla="*/ 0 h 281458"/>
                  <a:gd name="connsiteX7" fmla="*/ 0 w 63328"/>
                  <a:gd name="connsiteY7" fmla="*/ 281459 h 281458"/>
                  <a:gd name="connsiteX8" fmla="*/ 63328 w 63328"/>
                  <a:gd name="connsiteY8" fmla="*/ 281459 h 281458"/>
                  <a:gd name="connsiteX9" fmla="*/ 63328 w 63328"/>
                  <a:gd name="connsiteY9" fmla="*/ 0 h 281458"/>
                  <a:gd name="connsiteX10" fmla="*/ 63328 w 63328"/>
                  <a:gd name="connsiteY10" fmla="*/ 0 h 281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328" h="281458">
                    <a:moveTo>
                      <a:pt x="49255" y="14073"/>
                    </a:moveTo>
                    <a:lnTo>
                      <a:pt x="49255" y="267386"/>
                    </a:lnTo>
                    <a:lnTo>
                      <a:pt x="14073" y="267386"/>
                    </a:lnTo>
                    <a:lnTo>
                      <a:pt x="14073" y="14073"/>
                    </a:lnTo>
                    <a:lnTo>
                      <a:pt x="49255" y="14073"/>
                    </a:lnTo>
                    <a:moveTo>
                      <a:pt x="63328" y="0"/>
                    </a:moveTo>
                    <a:lnTo>
                      <a:pt x="0" y="0"/>
                    </a:lnTo>
                    <a:lnTo>
                      <a:pt x="0" y="281459"/>
                    </a:lnTo>
                    <a:lnTo>
                      <a:pt x="63328" y="281459"/>
                    </a:lnTo>
                    <a:lnTo>
                      <a:pt x="63328" y="0"/>
                    </a:lnTo>
                    <a:lnTo>
                      <a:pt x="63328" y="0"/>
                    </a:lnTo>
                    <a:close/>
                  </a:path>
                </a:pathLst>
              </a:custGeom>
              <a:grpFill/>
              <a:ln w="2943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7" name="Freihandform: Form 26">
                <a:extLst>
                  <a:ext uri="{FF2B5EF4-FFF2-40B4-BE49-F238E27FC236}">
                    <a16:creationId xmlns:a16="http://schemas.microsoft.com/office/drawing/2014/main" id="{3DB37770-BD8D-4650-A0C8-3CD839AF9499}"/>
                  </a:ext>
                </a:extLst>
              </p:cNvPr>
              <p:cNvSpPr/>
              <p:nvPr/>
            </p:nvSpPr>
            <p:spPr bwMode="gray">
              <a:xfrm>
                <a:off x="9247642" y="4279723"/>
                <a:ext cx="63328" cy="323677"/>
              </a:xfrm>
              <a:custGeom>
                <a:avLst/>
                <a:gdLst>
                  <a:gd name="connsiteX0" fmla="*/ 49255 w 63328"/>
                  <a:gd name="connsiteY0" fmla="*/ 14073 h 323677"/>
                  <a:gd name="connsiteX1" fmla="*/ 49255 w 63328"/>
                  <a:gd name="connsiteY1" fmla="*/ 309604 h 323677"/>
                  <a:gd name="connsiteX2" fmla="*/ 14073 w 63328"/>
                  <a:gd name="connsiteY2" fmla="*/ 309604 h 323677"/>
                  <a:gd name="connsiteX3" fmla="*/ 14073 w 63328"/>
                  <a:gd name="connsiteY3" fmla="*/ 14073 h 323677"/>
                  <a:gd name="connsiteX4" fmla="*/ 49255 w 63328"/>
                  <a:gd name="connsiteY4" fmla="*/ 14073 h 323677"/>
                  <a:gd name="connsiteX5" fmla="*/ 63328 w 63328"/>
                  <a:gd name="connsiteY5" fmla="*/ 0 h 323677"/>
                  <a:gd name="connsiteX6" fmla="*/ 0 w 63328"/>
                  <a:gd name="connsiteY6" fmla="*/ 0 h 323677"/>
                  <a:gd name="connsiteX7" fmla="*/ 0 w 63328"/>
                  <a:gd name="connsiteY7" fmla="*/ 323677 h 323677"/>
                  <a:gd name="connsiteX8" fmla="*/ 63328 w 63328"/>
                  <a:gd name="connsiteY8" fmla="*/ 323677 h 323677"/>
                  <a:gd name="connsiteX9" fmla="*/ 63328 w 63328"/>
                  <a:gd name="connsiteY9" fmla="*/ 0 h 323677"/>
                  <a:gd name="connsiteX10" fmla="*/ 63328 w 63328"/>
                  <a:gd name="connsiteY10" fmla="*/ 0 h 323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328" h="323677">
                    <a:moveTo>
                      <a:pt x="49255" y="14073"/>
                    </a:moveTo>
                    <a:lnTo>
                      <a:pt x="49255" y="309604"/>
                    </a:lnTo>
                    <a:lnTo>
                      <a:pt x="14073" y="309604"/>
                    </a:lnTo>
                    <a:lnTo>
                      <a:pt x="14073" y="14073"/>
                    </a:lnTo>
                    <a:lnTo>
                      <a:pt x="49255" y="14073"/>
                    </a:lnTo>
                    <a:moveTo>
                      <a:pt x="63328" y="0"/>
                    </a:moveTo>
                    <a:lnTo>
                      <a:pt x="0" y="0"/>
                    </a:lnTo>
                    <a:lnTo>
                      <a:pt x="0" y="323677"/>
                    </a:lnTo>
                    <a:lnTo>
                      <a:pt x="63328" y="323677"/>
                    </a:lnTo>
                    <a:lnTo>
                      <a:pt x="63328" y="0"/>
                    </a:lnTo>
                    <a:lnTo>
                      <a:pt x="63328" y="0"/>
                    </a:lnTo>
                    <a:close/>
                  </a:path>
                </a:pathLst>
              </a:custGeom>
              <a:grpFill/>
              <a:ln w="2943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8" name="Freihandform: Form 27">
                <a:extLst>
                  <a:ext uri="{FF2B5EF4-FFF2-40B4-BE49-F238E27FC236}">
                    <a16:creationId xmlns:a16="http://schemas.microsoft.com/office/drawing/2014/main" id="{CE1F3D7A-612F-4358-90CA-AC1E4E718E29}"/>
                  </a:ext>
                </a:extLst>
              </p:cNvPr>
              <p:cNvSpPr/>
              <p:nvPr/>
            </p:nvSpPr>
            <p:spPr bwMode="gray">
              <a:xfrm>
                <a:off x="9329969" y="4399343"/>
                <a:ext cx="63328" cy="204057"/>
              </a:xfrm>
              <a:custGeom>
                <a:avLst/>
                <a:gdLst>
                  <a:gd name="connsiteX0" fmla="*/ 49255 w 63328"/>
                  <a:gd name="connsiteY0" fmla="*/ 14073 h 204057"/>
                  <a:gd name="connsiteX1" fmla="*/ 49255 w 63328"/>
                  <a:gd name="connsiteY1" fmla="*/ 189985 h 204057"/>
                  <a:gd name="connsiteX2" fmla="*/ 14073 w 63328"/>
                  <a:gd name="connsiteY2" fmla="*/ 189985 h 204057"/>
                  <a:gd name="connsiteX3" fmla="*/ 14073 w 63328"/>
                  <a:gd name="connsiteY3" fmla="*/ 14073 h 204057"/>
                  <a:gd name="connsiteX4" fmla="*/ 49255 w 63328"/>
                  <a:gd name="connsiteY4" fmla="*/ 14073 h 204057"/>
                  <a:gd name="connsiteX5" fmla="*/ 63328 w 63328"/>
                  <a:gd name="connsiteY5" fmla="*/ 0 h 204057"/>
                  <a:gd name="connsiteX6" fmla="*/ 0 w 63328"/>
                  <a:gd name="connsiteY6" fmla="*/ 0 h 204057"/>
                  <a:gd name="connsiteX7" fmla="*/ 0 w 63328"/>
                  <a:gd name="connsiteY7" fmla="*/ 204058 h 204057"/>
                  <a:gd name="connsiteX8" fmla="*/ 63328 w 63328"/>
                  <a:gd name="connsiteY8" fmla="*/ 204058 h 204057"/>
                  <a:gd name="connsiteX9" fmla="*/ 63328 w 63328"/>
                  <a:gd name="connsiteY9" fmla="*/ 0 h 204057"/>
                  <a:gd name="connsiteX10" fmla="*/ 63328 w 63328"/>
                  <a:gd name="connsiteY10" fmla="*/ 0 h 204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328" h="204057">
                    <a:moveTo>
                      <a:pt x="49255" y="14073"/>
                    </a:moveTo>
                    <a:lnTo>
                      <a:pt x="49255" y="189985"/>
                    </a:lnTo>
                    <a:lnTo>
                      <a:pt x="14073" y="189985"/>
                    </a:lnTo>
                    <a:lnTo>
                      <a:pt x="14073" y="14073"/>
                    </a:lnTo>
                    <a:lnTo>
                      <a:pt x="49255" y="14073"/>
                    </a:lnTo>
                    <a:moveTo>
                      <a:pt x="63328" y="0"/>
                    </a:moveTo>
                    <a:lnTo>
                      <a:pt x="0" y="0"/>
                    </a:lnTo>
                    <a:lnTo>
                      <a:pt x="0" y="204058"/>
                    </a:lnTo>
                    <a:lnTo>
                      <a:pt x="63328" y="204058"/>
                    </a:lnTo>
                    <a:lnTo>
                      <a:pt x="63328" y="0"/>
                    </a:lnTo>
                    <a:lnTo>
                      <a:pt x="63328" y="0"/>
                    </a:lnTo>
                    <a:close/>
                  </a:path>
                </a:pathLst>
              </a:custGeom>
              <a:grpFill/>
              <a:ln w="2943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7D5B5501-5706-4635-8AB2-F6DAE9E00CF4}"/>
                </a:ext>
              </a:extLst>
            </p:cNvPr>
            <p:cNvSpPr/>
            <p:nvPr/>
          </p:nvSpPr>
          <p:spPr bwMode="gray">
            <a:xfrm>
              <a:off x="9055547" y="4631547"/>
              <a:ext cx="365897" cy="14072"/>
            </a:xfrm>
            <a:custGeom>
              <a:avLst/>
              <a:gdLst>
                <a:gd name="connsiteX0" fmla="*/ 0 w 365897"/>
                <a:gd name="connsiteY0" fmla="*/ 0 h 14072"/>
                <a:gd name="connsiteX1" fmla="*/ 365897 w 365897"/>
                <a:gd name="connsiteY1" fmla="*/ 0 h 14072"/>
                <a:gd name="connsiteX2" fmla="*/ 365897 w 365897"/>
                <a:gd name="connsiteY2" fmla="*/ 14073 h 14072"/>
                <a:gd name="connsiteX3" fmla="*/ 0 w 365897"/>
                <a:gd name="connsiteY3" fmla="*/ 14073 h 14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5897" h="14072">
                  <a:moveTo>
                    <a:pt x="0" y="0"/>
                  </a:moveTo>
                  <a:lnTo>
                    <a:pt x="365897" y="0"/>
                  </a:lnTo>
                  <a:lnTo>
                    <a:pt x="365897" y="14073"/>
                  </a:lnTo>
                  <a:lnTo>
                    <a:pt x="0" y="14073"/>
                  </a:lnTo>
                  <a:close/>
                </a:path>
              </a:pathLst>
            </a:custGeom>
            <a:grpFill/>
            <a:ln w="2943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sp>
        <p:nvSpPr>
          <p:cNvPr id="38" name="Schild">
            <a:extLst>
              <a:ext uri="{FF2B5EF4-FFF2-40B4-BE49-F238E27FC236}">
                <a16:creationId xmlns:a16="http://schemas.microsoft.com/office/drawing/2014/main" id="{65409A9A-64A3-4109-9E37-8F5D1DCB757E}"/>
              </a:ext>
            </a:extLst>
          </p:cNvPr>
          <p:cNvSpPr>
            <a:spLocks noChangeAspect="1"/>
          </p:cNvSpPr>
          <p:nvPr/>
        </p:nvSpPr>
        <p:spPr bwMode="gray">
          <a:xfrm>
            <a:off x="8223316" y="1682648"/>
            <a:ext cx="2876446" cy="3582942"/>
          </a:xfrm>
          <a:custGeom>
            <a:avLst/>
            <a:gdLst>
              <a:gd name="connsiteX0" fmla="*/ 228600 w 542925"/>
              <a:gd name="connsiteY0" fmla="*/ 646367 h 676275"/>
              <a:gd name="connsiteX1" fmla="*/ 275939 w 542925"/>
              <a:gd name="connsiteY1" fmla="*/ 677894 h 676275"/>
              <a:gd name="connsiteX2" fmla="*/ 323279 w 542925"/>
              <a:gd name="connsiteY2" fmla="*/ 646367 h 676275"/>
              <a:gd name="connsiteX3" fmla="*/ 551879 w 542925"/>
              <a:gd name="connsiteY3" fmla="*/ 220694 h 676275"/>
              <a:gd name="connsiteX4" fmla="*/ 551879 w 542925"/>
              <a:gd name="connsiteY4" fmla="*/ 90678 h 676275"/>
              <a:gd name="connsiteX5" fmla="*/ 275844 w 542925"/>
              <a:gd name="connsiteY5" fmla="*/ 0 h 676275"/>
              <a:gd name="connsiteX6" fmla="*/ 0 w 542925"/>
              <a:gd name="connsiteY6" fmla="*/ 90678 h 676275"/>
              <a:gd name="connsiteX7" fmla="*/ 0 w 542925"/>
              <a:gd name="connsiteY7" fmla="*/ 220790 h 676275"/>
              <a:gd name="connsiteX8" fmla="*/ 228600 w 542925"/>
              <a:gd name="connsiteY8" fmla="*/ 646367 h 67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2925" h="676275">
                <a:moveTo>
                  <a:pt x="228600" y="646367"/>
                </a:moveTo>
                <a:lnTo>
                  <a:pt x="275939" y="677894"/>
                </a:lnTo>
                <a:lnTo>
                  <a:pt x="323279" y="646367"/>
                </a:lnTo>
                <a:cubicBezTo>
                  <a:pt x="465106" y="551783"/>
                  <a:pt x="551879" y="390239"/>
                  <a:pt x="551879" y="220694"/>
                </a:cubicBezTo>
                <a:lnTo>
                  <a:pt x="551879" y="90678"/>
                </a:lnTo>
                <a:lnTo>
                  <a:pt x="275844" y="0"/>
                </a:lnTo>
                <a:lnTo>
                  <a:pt x="0" y="90678"/>
                </a:lnTo>
                <a:lnTo>
                  <a:pt x="0" y="220790"/>
                </a:lnTo>
                <a:cubicBezTo>
                  <a:pt x="0" y="390144"/>
                  <a:pt x="86678" y="551783"/>
                  <a:pt x="228600" y="646367"/>
                </a:cubicBezTo>
                <a:close/>
              </a:path>
            </a:pathLst>
          </a:custGeom>
          <a:noFill/>
          <a:ln w="19050" cap="flat">
            <a:solidFill>
              <a:schemeClr val="accent2"/>
            </a:solidFill>
            <a:prstDash val="dash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3818F2E4-B759-454B-807E-2BFF51B27D2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221767" y="4792030"/>
            <a:ext cx="879544" cy="1044000"/>
            <a:chOff x="1065102" y="1323707"/>
            <a:chExt cx="851134" cy="1010278"/>
          </a:xfrm>
        </p:grpSpPr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F8DDF277-E4F5-4F07-A54B-598B9AA5C680}"/>
                </a:ext>
              </a:extLst>
            </p:cNvPr>
            <p:cNvGrpSpPr/>
            <p:nvPr/>
          </p:nvGrpSpPr>
          <p:grpSpPr bwMode="gray">
            <a:xfrm>
              <a:off x="1065102" y="1925051"/>
              <a:ext cx="851134" cy="408934"/>
              <a:chOff x="2508554" y="1814456"/>
              <a:chExt cx="851134" cy="408934"/>
            </a:xfrm>
          </p:grpSpPr>
          <p:sp>
            <p:nvSpPr>
              <p:cNvPr id="45" name="Freihandform: Form 44">
                <a:extLst>
                  <a:ext uri="{FF2B5EF4-FFF2-40B4-BE49-F238E27FC236}">
                    <a16:creationId xmlns:a16="http://schemas.microsoft.com/office/drawing/2014/main" id="{F877843B-AF8C-4D74-B9E9-4F4D9FE7FE75}"/>
                  </a:ext>
                </a:extLst>
              </p:cNvPr>
              <p:cNvSpPr/>
              <p:nvPr/>
            </p:nvSpPr>
            <p:spPr bwMode="gray">
              <a:xfrm flipH="1">
                <a:off x="2987186" y="1814456"/>
                <a:ext cx="372502" cy="408934"/>
              </a:xfrm>
              <a:custGeom>
                <a:avLst/>
                <a:gdLst>
                  <a:gd name="connsiteX0" fmla="*/ 173079 w 439824"/>
                  <a:gd name="connsiteY0" fmla="*/ 18326 h 399099"/>
                  <a:gd name="connsiteX1" fmla="*/ 18326 w 439824"/>
                  <a:gd name="connsiteY1" fmla="*/ 228464 h 399099"/>
                  <a:gd name="connsiteX2" fmla="*/ 208102 w 439824"/>
                  <a:gd name="connsiteY2" fmla="*/ 196699 h 399099"/>
                  <a:gd name="connsiteX3" fmla="*/ 239867 w 439824"/>
                  <a:gd name="connsiteY3" fmla="*/ 387290 h 399099"/>
                  <a:gd name="connsiteX4" fmla="*/ 426385 w 439824"/>
                  <a:gd name="connsiteY4" fmla="*/ 126653 h 399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9824" h="399099">
                    <a:moveTo>
                      <a:pt x="173079" y="18326"/>
                    </a:moveTo>
                    <a:lnTo>
                      <a:pt x="18326" y="228464"/>
                    </a:lnTo>
                    <a:lnTo>
                      <a:pt x="208102" y="196699"/>
                    </a:lnTo>
                    <a:lnTo>
                      <a:pt x="239867" y="387290"/>
                    </a:lnTo>
                    <a:lnTo>
                      <a:pt x="426385" y="126653"/>
                    </a:lnTo>
                  </a:path>
                </a:pathLst>
              </a:custGeom>
              <a:solidFill>
                <a:schemeClr val="accent2"/>
              </a:solidFill>
              <a:ln w="31750" cap="rnd">
                <a:solidFill>
                  <a:srgbClr val="354750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6" name="Freihandform: Form 45">
                <a:extLst>
                  <a:ext uri="{FF2B5EF4-FFF2-40B4-BE49-F238E27FC236}">
                    <a16:creationId xmlns:a16="http://schemas.microsoft.com/office/drawing/2014/main" id="{1F5E00CC-6FA2-4194-A522-FC3D732DA065}"/>
                  </a:ext>
                </a:extLst>
              </p:cNvPr>
              <p:cNvSpPr/>
              <p:nvPr/>
            </p:nvSpPr>
            <p:spPr bwMode="gray">
              <a:xfrm>
                <a:off x="2508554" y="1814456"/>
                <a:ext cx="372502" cy="408934"/>
              </a:xfrm>
              <a:custGeom>
                <a:avLst/>
                <a:gdLst>
                  <a:gd name="connsiteX0" fmla="*/ 173079 w 439824"/>
                  <a:gd name="connsiteY0" fmla="*/ 18326 h 399099"/>
                  <a:gd name="connsiteX1" fmla="*/ 18326 w 439824"/>
                  <a:gd name="connsiteY1" fmla="*/ 228464 h 399099"/>
                  <a:gd name="connsiteX2" fmla="*/ 208102 w 439824"/>
                  <a:gd name="connsiteY2" fmla="*/ 196699 h 399099"/>
                  <a:gd name="connsiteX3" fmla="*/ 239867 w 439824"/>
                  <a:gd name="connsiteY3" fmla="*/ 387290 h 399099"/>
                  <a:gd name="connsiteX4" fmla="*/ 426385 w 439824"/>
                  <a:gd name="connsiteY4" fmla="*/ 126653 h 399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9824" h="399099">
                    <a:moveTo>
                      <a:pt x="173079" y="18326"/>
                    </a:moveTo>
                    <a:lnTo>
                      <a:pt x="18326" y="228464"/>
                    </a:lnTo>
                    <a:lnTo>
                      <a:pt x="208102" y="196699"/>
                    </a:lnTo>
                    <a:lnTo>
                      <a:pt x="239867" y="387290"/>
                    </a:lnTo>
                    <a:lnTo>
                      <a:pt x="426385" y="126653"/>
                    </a:lnTo>
                  </a:path>
                </a:pathLst>
              </a:custGeom>
              <a:solidFill>
                <a:schemeClr val="accent2"/>
              </a:solidFill>
              <a:ln w="31750" cap="rnd">
                <a:solidFill>
                  <a:srgbClr val="354750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41" name="Ellipse 40">
              <a:extLst>
                <a:ext uri="{FF2B5EF4-FFF2-40B4-BE49-F238E27FC236}">
                  <a16:creationId xmlns:a16="http://schemas.microsoft.com/office/drawing/2014/main" id="{F6601227-FED2-4E12-83FF-C1737C34219A}"/>
                </a:ext>
              </a:extLst>
            </p:cNvPr>
            <p:cNvSpPr/>
            <p:nvPr/>
          </p:nvSpPr>
          <p:spPr bwMode="gray">
            <a:xfrm>
              <a:off x="1131474" y="1358868"/>
              <a:ext cx="718390" cy="718390"/>
            </a:xfrm>
            <a:prstGeom prst="ellipse">
              <a:avLst/>
            </a:prstGeom>
            <a:solidFill>
              <a:srgbClr val="3547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9649E94C-F5E5-4C4B-86B3-C6D75D9DF9D8}"/>
                </a:ext>
              </a:extLst>
            </p:cNvPr>
            <p:cNvSpPr/>
            <p:nvPr/>
          </p:nvSpPr>
          <p:spPr bwMode="gray">
            <a:xfrm>
              <a:off x="1100921" y="1323707"/>
              <a:ext cx="779496" cy="779496"/>
            </a:xfrm>
            <a:custGeom>
              <a:avLst/>
              <a:gdLst>
                <a:gd name="connsiteX0" fmla="*/ 843310 w 920372"/>
                <a:gd name="connsiteY0" fmla="*/ 401309 h 920372"/>
                <a:gd name="connsiteX1" fmla="*/ 524744 w 920372"/>
                <a:gd name="connsiteY1" fmla="*/ 843310 h 920372"/>
                <a:gd name="connsiteX2" fmla="*/ 82743 w 920372"/>
                <a:gd name="connsiteY2" fmla="*/ 524744 h 920372"/>
                <a:gd name="connsiteX3" fmla="*/ 401309 w 920372"/>
                <a:gd name="connsiteY3" fmla="*/ 82743 h 920372"/>
                <a:gd name="connsiteX4" fmla="*/ 843310 w 920372"/>
                <a:gd name="connsiteY4" fmla="*/ 401309 h 920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0372" h="920372">
                  <a:moveTo>
                    <a:pt x="843310" y="401309"/>
                  </a:moveTo>
                  <a:cubicBezTo>
                    <a:pt x="877396" y="611334"/>
                    <a:pt x="734769" y="809225"/>
                    <a:pt x="524744" y="843310"/>
                  </a:cubicBezTo>
                  <a:cubicBezTo>
                    <a:pt x="314719" y="877396"/>
                    <a:pt x="116829" y="734769"/>
                    <a:pt x="82743" y="524744"/>
                  </a:cubicBezTo>
                  <a:cubicBezTo>
                    <a:pt x="48657" y="314719"/>
                    <a:pt x="191284" y="116829"/>
                    <a:pt x="401309" y="82743"/>
                  </a:cubicBezTo>
                  <a:cubicBezTo>
                    <a:pt x="611334" y="48657"/>
                    <a:pt x="809225" y="191284"/>
                    <a:pt x="843310" y="401309"/>
                  </a:cubicBezTo>
                  <a:close/>
                </a:path>
              </a:pathLst>
            </a:custGeom>
            <a:solidFill>
              <a:schemeClr val="accent2"/>
            </a:solidFill>
            <a:ln w="25400" cap="flat">
              <a:solidFill>
                <a:srgbClr val="354750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0E3FCF0B-1BA1-4C06-AC59-87157E98601E}"/>
                </a:ext>
              </a:extLst>
            </p:cNvPr>
            <p:cNvSpPr/>
            <p:nvPr/>
          </p:nvSpPr>
          <p:spPr bwMode="gray">
            <a:xfrm>
              <a:off x="1342358" y="1572017"/>
              <a:ext cx="296622" cy="282826"/>
            </a:xfrm>
            <a:custGeom>
              <a:avLst/>
              <a:gdLst>
                <a:gd name="connsiteX0" fmla="*/ 175522 w 350230"/>
                <a:gd name="connsiteY0" fmla="*/ 18326 h 333940"/>
                <a:gd name="connsiteX1" fmla="*/ 212174 w 350230"/>
                <a:gd name="connsiteY1" fmla="*/ 91630 h 333940"/>
                <a:gd name="connsiteX2" fmla="*/ 252899 w 350230"/>
                <a:gd name="connsiteY2" fmla="*/ 121766 h 333940"/>
                <a:gd name="connsiteX3" fmla="*/ 334348 w 350230"/>
                <a:gd name="connsiteY3" fmla="*/ 133983 h 333940"/>
                <a:gd name="connsiteX4" fmla="*/ 334348 w 350230"/>
                <a:gd name="connsiteY4" fmla="*/ 133983 h 333940"/>
                <a:gd name="connsiteX5" fmla="*/ 275704 w 350230"/>
                <a:gd name="connsiteY5" fmla="*/ 190998 h 333940"/>
                <a:gd name="connsiteX6" fmla="*/ 260229 w 350230"/>
                <a:gd name="connsiteY6" fmla="*/ 239052 h 333940"/>
                <a:gd name="connsiteX7" fmla="*/ 274076 w 350230"/>
                <a:gd name="connsiteY7" fmla="*/ 319687 h 333940"/>
                <a:gd name="connsiteX8" fmla="*/ 201586 w 350230"/>
                <a:gd name="connsiteY8" fmla="*/ 281406 h 333940"/>
                <a:gd name="connsiteX9" fmla="*/ 151088 w 350230"/>
                <a:gd name="connsiteY9" fmla="*/ 281406 h 333940"/>
                <a:gd name="connsiteX10" fmla="*/ 78598 w 350230"/>
                <a:gd name="connsiteY10" fmla="*/ 319687 h 333940"/>
                <a:gd name="connsiteX11" fmla="*/ 92444 w 350230"/>
                <a:gd name="connsiteY11" fmla="*/ 239052 h 333940"/>
                <a:gd name="connsiteX12" fmla="*/ 76969 w 350230"/>
                <a:gd name="connsiteY12" fmla="*/ 190998 h 333940"/>
                <a:gd name="connsiteX13" fmla="*/ 18326 w 350230"/>
                <a:gd name="connsiteY13" fmla="*/ 133983 h 333940"/>
                <a:gd name="connsiteX14" fmla="*/ 18326 w 350230"/>
                <a:gd name="connsiteY14" fmla="*/ 133983 h 333940"/>
                <a:gd name="connsiteX15" fmla="*/ 99775 w 350230"/>
                <a:gd name="connsiteY15" fmla="*/ 121766 h 333940"/>
                <a:gd name="connsiteX16" fmla="*/ 140499 w 350230"/>
                <a:gd name="connsiteY16" fmla="*/ 91630 h 333940"/>
                <a:gd name="connsiteX17" fmla="*/ 175522 w 350230"/>
                <a:gd name="connsiteY17" fmla="*/ 18326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0230" h="333940">
                  <a:moveTo>
                    <a:pt x="175522" y="18326"/>
                  </a:moveTo>
                  <a:lnTo>
                    <a:pt x="212174" y="91630"/>
                  </a:lnTo>
                  <a:cubicBezTo>
                    <a:pt x="220319" y="107920"/>
                    <a:pt x="235794" y="118508"/>
                    <a:pt x="252899" y="121766"/>
                  </a:cubicBezTo>
                  <a:lnTo>
                    <a:pt x="334348" y="133983"/>
                  </a:lnTo>
                  <a:lnTo>
                    <a:pt x="334348" y="133983"/>
                  </a:lnTo>
                  <a:lnTo>
                    <a:pt x="275704" y="190998"/>
                  </a:lnTo>
                  <a:cubicBezTo>
                    <a:pt x="262673" y="203215"/>
                    <a:pt x="256971" y="221134"/>
                    <a:pt x="260229" y="239052"/>
                  </a:cubicBezTo>
                  <a:lnTo>
                    <a:pt x="274076" y="319687"/>
                  </a:lnTo>
                  <a:lnTo>
                    <a:pt x="201586" y="281406"/>
                  </a:lnTo>
                  <a:cubicBezTo>
                    <a:pt x="186111" y="273261"/>
                    <a:pt x="166563" y="273261"/>
                    <a:pt x="151088" y="281406"/>
                  </a:cubicBezTo>
                  <a:lnTo>
                    <a:pt x="78598" y="319687"/>
                  </a:lnTo>
                  <a:lnTo>
                    <a:pt x="92444" y="239052"/>
                  </a:lnTo>
                  <a:cubicBezTo>
                    <a:pt x="95702" y="221134"/>
                    <a:pt x="90001" y="203215"/>
                    <a:pt x="76969" y="190998"/>
                  </a:cubicBezTo>
                  <a:lnTo>
                    <a:pt x="18326" y="133983"/>
                  </a:lnTo>
                  <a:lnTo>
                    <a:pt x="18326" y="133983"/>
                  </a:lnTo>
                  <a:lnTo>
                    <a:pt x="99775" y="121766"/>
                  </a:lnTo>
                  <a:cubicBezTo>
                    <a:pt x="117694" y="119323"/>
                    <a:pt x="133169" y="107920"/>
                    <a:pt x="140499" y="91630"/>
                  </a:cubicBezTo>
                  <a:lnTo>
                    <a:pt x="175522" y="18326"/>
                  </a:lnTo>
                  <a:close/>
                </a:path>
              </a:pathLst>
            </a:custGeom>
            <a:noFill/>
            <a:ln w="25400" cap="rnd">
              <a:solidFill>
                <a:srgbClr val="32434C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B4437938-5944-4432-8CFF-714F4237DB12}"/>
                </a:ext>
              </a:extLst>
            </p:cNvPr>
            <p:cNvSpPr/>
            <p:nvPr/>
          </p:nvSpPr>
          <p:spPr bwMode="gray">
            <a:xfrm>
              <a:off x="1221639" y="1445780"/>
              <a:ext cx="538060" cy="282826"/>
            </a:xfrm>
            <a:custGeom>
              <a:avLst/>
              <a:gdLst>
                <a:gd name="connsiteX0" fmla="*/ 619419 w 635301"/>
                <a:gd name="connsiteY0" fmla="*/ 318873 h 333940"/>
                <a:gd name="connsiteX1" fmla="*/ 318873 w 635301"/>
                <a:gd name="connsiteY1" fmla="*/ 18326 h 333940"/>
                <a:gd name="connsiteX2" fmla="*/ 18326 w 635301"/>
                <a:gd name="connsiteY2" fmla="*/ 318873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5301" h="333940">
                  <a:moveTo>
                    <a:pt x="619419" y="318873"/>
                  </a:moveTo>
                  <a:cubicBezTo>
                    <a:pt x="619419" y="152717"/>
                    <a:pt x="485028" y="18326"/>
                    <a:pt x="318873" y="18326"/>
                  </a:cubicBezTo>
                  <a:cubicBezTo>
                    <a:pt x="152717" y="18326"/>
                    <a:pt x="18326" y="152717"/>
                    <a:pt x="18326" y="318873"/>
                  </a:cubicBezTo>
                </a:path>
              </a:pathLst>
            </a:custGeom>
            <a:noFill/>
            <a:ln w="25400" cap="rnd">
              <a:solidFill>
                <a:srgbClr val="354750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sp>
        <p:nvSpPr>
          <p:cNvPr id="48" name="Textfeld 47">
            <a:extLst>
              <a:ext uri="{FF2B5EF4-FFF2-40B4-BE49-F238E27FC236}">
                <a16:creationId xmlns:a16="http://schemas.microsoft.com/office/drawing/2014/main" id="{30E7FE3C-AE02-4241-A833-D571C7B90C73}"/>
              </a:ext>
            </a:extLst>
          </p:cNvPr>
          <p:cNvSpPr txBox="1"/>
          <p:nvPr/>
        </p:nvSpPr>
        <p:spPr>
          <a:xfrm>
            <a:off x="1196667" y="981933"/>
            <a:ext cx="61946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cap="all" dirty="0">
                <a:solidFill>
                  <a:schemeClr val="bg1"/>
                </a:solidFill>
                <a:latin typeface="+mj-lt"/>
              </a:rPr>
              <a:t>Nutzung urheberrechtlich geschützter Forschungsdaten</a:t>
            </a:r>
          </a:p>
        </p:txBody>
      </p:sp>
    </p:spTree>
    <p:extLst>
      <p:ext uri="{BB962C8B-B14F-4D97-AF65-F5344CB8AC3E}">
        <p14:creationId xmlns:p14="http://schemas.microsoft.com/office/powerpoint/2010/main" val="2866857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3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2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2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3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9" dur="500" tmFilter="0, 0; .2, .5; .8, .5; 1, 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0" dur="250" autoRev="1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6" dur="500" tmFilter="0, 0; .2, .5; .8, .5; 1, 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7" dur="250" autoRev="1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500" tmFilter="0, 0; .2, .5; .8, .5; 1, 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250" autoRev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0" dur="500" tmFilter="0, 0; .2, .5; .8, .5; 1, 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1" dur="250" autoRev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5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1" dur="500" tmFilter="0, 0; .2, .5; .8, .5; 1, 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2" dur="250" autoRev="1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18" grpId="0"/>
          <p:bldP spid="15" grpId="0" animBg="1"/>
          <p:bldP spid="21" grpId="0" animBg="1"/>
          <p:bldP spid="21" grpId="1" animBg="1"/>
          <p:bldP spid="2" grpId="0" animBg="1"/>
          <p:bldP spid="2" grpId="1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3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9" dur="500" tmFilter="0, 0; .2, .5; .8, .5; 1, 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0" dur="250" autoRev="1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6" dur="500" tmFilter="0, 0; .2, .5; .8, .5; 1, 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7" dur="250" autoRev="1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500" tmFilter="0, 0; .2, .5; .8, .5; 1, 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250" autoRev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0" dur="500" tmFilter="0, 0; .2, .5; .8, .5; 1, 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1" dur="250" autoRev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5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1" dur="500" tmFilter="0, 0; .2, .5; .8, .5; 1, 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2" dur="250" autoRev="1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18" grpId="0"/>
          <p:bldP spid="15" grpId="0" animBg="1"/>
          <p:bldP spid="21" grpId="0" animBg="1"/>
          <p:bldP spid="21" grpId="1" animBg="1"/>
          <p:bldP spid="2" grpId="0" animBg="1"/>
          <p:bldP spid="2" grpId="1" animBg="1"/>
          <p:bldP spid="38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>
          <a:xfrm>
            <a:off x="540000" y="2944800"/>
            <a:ext cx="3402000" cy="3168000"/>
          </a:xfrm>
        </p:spPr>
        <p:txBody>
          <a:bodyPr lIns="144000" rIns="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Der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Werkschutz</a:t>
            </a:r>
            <a:r>
              <a:rPr lang="de-DE" sz="1400" dirty="0">
                <a:solidFill>
                  <a:schemeClr val="bg1"/>
                </a:solidFill>
              </a:rPr>
              <a:t> erlischt nach § 64 UrhG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70 Jahre nach dem Tod der Urheberin /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des Urhebers.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Lichtbilder</a:t>
            </a:r>
            <a:r>
              <a:rPr lang="de-DE" sz="1400" dirty="0">
                <a:solidFill>
                  <a:schemeClr val="bg1"/>
                </a:solidFill>
              </a:rPr>
              <a:t> sind 50 Jahre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geschützt (§ 72 Abs. 3 UrhG). Bei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Daten-banken</a:t>
            </a:r>
            <a:r>
              <a:rPr lang="de-DE" sz="1400" dirty="0">
                <a:solidFill>
                  <a:schemeClr val="bg1"/>
                </a:solidFill>
              </a:rPr>
              <a:t> erlöschen die Rechte 15 Jahre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nach der Veröffentlichung, bei fehlender Veröffentlichung nach deren Herstellung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(§ 87d S. 1 UrhG). </a:t>
            </a:r>
          </a:p>
          <a:p>
            <a:pPr marL="0" indent="0">
              <a:buNone/>
            </a:pPr>
            <a:r>
              <a:rPr lang="de-DE" sz="1400" dirty="0">
                <a:solidFill>
                  <a:schemeClr val="accent1"/>
                </a:solidFill>
                <a:latin typeface="+mj-lt"/>
              </a:rPr>
              <a:t>Nach Ablauf der Schutzfristen sind </a:t>
            </a:r>
            <a:br>
              <a:rPr lang="de-DE" sz="1400" dirty="0">
                <a:solidFill>
                  <a:schemeClr val="accent1"/>
                </a:solidFill>
                <a:latin typeface="+mj-lt"/>
              </a:rPr>
            </a:br>
            <a:r>
              <a:rPr lang="de-DE" sz="1400" dirty="0">
                <a:solidFill>
                  <a:schemeClr val="accent1"/>
                </a:solidFill>
                <a:latin typeface="+mj-lt"/>
              </a:rPr>
              <a:t>diese Gegenstände gemeinfrei </a:t>
            </a:r>
            <a:r>
              <a:rPr lang="de-DE" sz="1400" dirty="0">
                <a:solidFill>
                  <a:schemeClr val="bg1"/>
                </a:solidFill>
              </a:rPr>
              <a:t>und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können ohne urheberrechtliche Restriktionen genutzt werden.</a:t>
            </a:r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40000" y="540000"/>
            <a:ext cx="11109600" cy="1908000"/>
          </a:xfrm>
        </p:spPr>
        <p:txBody>
          <a:bodyPr lIns="756000"/>
          <a:lstStyle/>
          <a:p>
            <a:r>
              <a:rPr lang="de-DE" dirty="0"/>
              <a:t>auf Grundlage gesetzlicher Nutzungsbefugnisse</a:t>
            </a:r>
          </a:p>
        </p:txBody>
      </p:sp>
      <p:sp>
        <p:nvSpPr>
          <p:cNvPr id="12" name="5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579712"/>
            <a:ext cx="0" cy="248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WEITER">
            <a:extLst>
              <a:ext uri="{FF2B5EF4-FFF2-40B4-BE49-F238E27FC236}">
                <a16:creationId xmlns:a16="http://schemas.microsoft.com/office/drawing/2014/main" id="{5C574176-2567-4D74-B2D2-676A790DB9C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603004" y="6352627"/>
            <a:ext cx="324000" cy="324000"/>
            <a:chOff x="11488080" y="6210730"/>
            <a:chExt cx="431514" cy="431514"/>
          </a:xfrm>
        </p:grpSpPr>
        <p:sp>
          <p:nvSpPr>
            <p:cNvPr id="50" name="Ellipse 49">
              <a:extLst>
                <a:ext uri="{FF2B5EF4-FFF2-40B4-BE49-F238E27FC236}">
                  <a16:creationId xmlns:a16="http://schemas.microsoft.com/office/drawing/2014/main" id="{6F1797DC-0450-4528-A81A-ACD9B364E1AE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51" name="Gruppieren 50">
              <a:extLst>
                <a:ext uri="{FF2B5EF4-FFF2-40B4-BE49-F238E27FC236}">
                  <a16:creationId xmlns:a16="http://schemas.microsoft.com/office/drawing/2014/main" id="{3E8BAD29-CE64-499C-9A54-78A8608CB12A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53" name="Gerader Verbinder 52">
                <a:extLst>
                  <a:ext uri="{FF2B5EF4-FFF2-40B4-BE49-F238E27FC236}">
                    <a16:creationId xmlns:a16="http://schemas.microsoft.com/office/drawing/2014/main" id="{1E666747-F8A7-430D-9137-87D150E2A845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Gerader Verbinder 53">
                <a:extLst>
                  <a:ext uri="{FF2B5EF4-FFF2-40B4-BE49-F238E27FC236}">
                    <a16:creationId xmlns:a16="http://schemas.microsoft.com/office/drawing/2014/main" id="{9336A532-1B4A-44C0-949A-10DFB044CFB4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0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F15DD68C-554F-44B1-BAB2-9AB0178DFF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7C4703F2-64F9-4D7A-BAAD-846FA0CD13A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48697" y="2472515"/>
            <a:ext cx="539105" cy="756000"/>
            <a:chOff x="9185741" y="1752122"/>
            <a:chExt cx="883680" cy="1239205"/>
          </a:xfrm>
        </p:grpSpPr>
        <p:grpSp>
          <p:nvGrpSpPr>
            <p:cNvPr id="26" name="Gruppieren 25">
              <a:extLst>
                <a:ext uri="{FF2B5EF4-FFF2-40B4-BE49-F238E27FC236}">
                  <a16:creationId xmlns:a16="http://schemas.microsoft.com/office/drawing/2014/main" id="{9279ACF3-4399-46E6-A8A9-45AF3D233996}"/>
                </a:ext>
              </a:extLst>
            </p:cNvPr>
            <p:cNvGrpSpPr/>
            <p:nvPr/>
          </p:nvGrpSpPr>
          <p:grpSpPr bwMode="gray">
            <a:xfrm>
              <a:off x="9185741" y="1752122"/>
              <a:ext cx="883680" cy="1239205"/>
              <a:chOff x="7316071" y="1437567"/>
              <a:chExt cx="674908" cy="946439"/>
            </a:xfrm>
          </p:grpSpPr>
          <p:sp>
            <p:nvSpPr>
              <p:cNvPr id="29" name="Freihandform: Form 28">
                <a:extLst>
                  <a:ext uri="{FF2B5EF4-FFF2-40B4-BE49-F238E27FC236}">
                    <a16:creationId xmlns:a16="http://schemas.microsoft.com/office/drawing/2014/main" id="{82342A79-18E0-4B82-8ABC-245487F77377}"/>
                  </a:ext>
                </a:extLst>
              </p:cNvPr>
              <p:cNvSpPr/>
              <p:nvPr/>
            </p:nvSpPr>
            <p:spPr bwMode="gray">
              <a:xfrm>
                <a:off x="7397687" y="1438351"/>
                <a:ext cx="125564" cy="227586"/>
              </a:xfrm>
              <a:custGeom>
                <a:avLst/>
                <a:gdLst>
                  <a:gd name="connsiteX0" fmla="*/ 12282 w 87336"/>
                  <a:gd name="connsiteY0" fmla="*/ 12282 h 158296"/>
                  <a:gd name="connsiteX1" fmla="*/ 12282 w 87336"/>
                  <a:gd name="connsiteY1" fmla="*/ 147653 h 158296"/>
                  <a:gd name="connsiteX2" fmla="*/ 46124 w 87336"/>
                  <a:gd name="connsiteY2" fmla="*/ 121452 h 158296"/>
                  <a:gd name="connsiteX3" fmla="*/ 78875 w 87336"/>
                  <a:gd name="connsiteY3" fmla="*/ 147653 h 158296"/>
                  <a:gd name="connsiteX4" fmla="*/ 78875 w 87336"/>
                  <a:gd name="connsiteY4" fmla="*/ 12282 h 15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336" h="158296">
                    <a:moveTo>
                      <a:pt x="12282" y="12282"/>
                    </a:moveTo>
                    <a:lnTo>
                      <a:pt x="12282" y="147653"/>
                    </a:lnTo>
                    <a:lnTo>
                      <a:pt x="46124" y="121452"/>
                    </a:lnTo>
                    <a:lnTo>
                      <a:pt x="78875" y="147653"/>
                    </a:lnTo>
                    <a:lnTo>
                      <a:pt x="78875" y="12282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0" name="Freihandform: Form 29">
                <a:extLst>
                  <a:ext uri="{FF2B5EF4-FFF2-40B4-BE49-F238E27FC236}">
                    <a16:creationId xmlns:a16="http://schemas.microsoft.com/office/drawing/2014/main" id="{705D5802-8708-46F9-877A-25DE38A8C5F2}"/>
                  </a:ext>
                </a:extLst>
              </p:cNvPr>
              <p:cNvSpPr/>
              <p:nvPr/>
            </p:nvSpPr>
            <p:spPr bwMode="gray">
              <a:xfrm>
                <a:off x="7316071" y="1437567"/>
                <a:ext cx="674908" cy="894645"/>
              </a:xfrm>
              <a:custGeom>
                <a:avLst/>
                <a:gdLst>
                  <a:gd name="connsiteX0" fmla="*/ 51583 w 469431"/>
                  <a:gd name="connsiteY0" fmla="*/ 12827 h 622269"/>
                  <a:gd name="connsiteX1" fmla="*/ 12282 w 469431"/>
                  <a:gd name="connsiteY1" fmla="*/ 52129 h 622269"/>
                  <a:gd name="connsiteX2" fmla="*/ 12282 w 469431"/>
                  <a:gd name="connsiteY2" fmla="*/ 571779 h 622269"/>
                  <a:gd name="connsiteX3" fmla="*/ 12282 w 469431"/>
                  <a:gd name="connsiteY3" fmla="*/ 611080 h 622269"/>
                  <a:gd name="connsiteX4" fmla="*/ 51583 w 469431"/>
                  <a:gd name="connsiteY4" fmla="*/ 571779 h 622269"/>
                  <a:gd name="connsiteX5" fmla="*/ 284661 w 469431"/>
                  <a:gd name="connsiteY5" fmla="*/ 571779 h 622269"/>
                  <a:gd name="connsiteX6" fmla="*/ 459879 w 469431"/>
                  <a:gd name="connsiteY6" fmla="*/ 571779 h 622269"/>
                  <a:gd name="connsiteX7" fmla="*/ 459879 w 469431"/>
                  <a:gd name="connsiteY7" fmla="*/ 12282 h 622269"/>
                  <a:gd name="connsiteX8" fmla="*/ 51583 w 469431"/>
                  <a:gd name="connsiteY8" fmla="*/ 12282 h 622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9431" h="622269">
                    <a:moveTo>
                      <a:pt x="51583" y="12827"/>
                    </a:moveTo>
                    <a:cubicBezTo>
                      <a:pt x="29749" y="12827"/>
                      <a:pt x="12282" y="30295"/>
                      <a:pt x="12282" y="52129"/>
                    </a:cubicBezTo>
                    <a:lnTo>
                      <a:pt x="12282" y="571779"/>
                    </a:lnTo>
                    <a:lnTo>
                      <a:pt x="12282" y="611080"/>
                    </a:lnTo>
                    <a:cubicBezTo>
                      <a:pt x="12282" y="589246"/>
                      <a:pt x="29749" y="571779"/>
                      <a:pt x="51583" y="571779"/>
                    </a:cubicBezTo>
                    <a:lnTo>
                      <a:pt x="284661" y="571779"/>
                    </a:lnTo>
                    <a:lnTo>
                      <a:pt x="459879" y="571779"/>
                    </a:lnTo>
                    <a:lnTo>
                      <a:pt x="459879" y="12282"/>
                    </a:lnTo>
                    <a:lnTo>
                      <a:pt x="51583" y="12282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1" name="Freihandform: Form 30">
                <a:extLst>
                  <a:ext uri="{FF2B5EF4-FFF2-40B4-BE49-F238E27FC236}">
                    <a16:creationId xmlns:a16="http://schemas.microsoft.com/office/drawing/2014/main" id="{F9954E79-74AC-4686-9F99-B029ED7EE16F}"/>
                  </a:ext>
                </a:extLst>
              </p:cNvPr>
              <p:cNvSpPr/>
              <p:nvPr/>
            </p:nvSpPr>
            <p:spPr bwMode="gray">
              <a:xfrm>
                <a:off x="7316071" y="2242746"/>
                <a:ext cx="627820" cy="141260"/>
              </a:xfrm>
              <a:custGeom>
                <a:avLst/>
                <a:gdLst>
                  <a:gd name="connsiteX0" fmla="*/ 12282 w 436680"/>
                  <a:gd name="connsiteY0" fmla="*/ 51583 h 98253"/>
                  <a:gd name="connsiteX1" fmla="*/ 12282 w 436680"/>
                  <a:gd name="connsiteY1" fmla="*/ 51583 h 98253"/>
                  <a:gd name="connsiteX2" fmla="*/ 48854 w 436680"/>
                  <a:gd name="connsiteY2" fmla="*/ 88155 h 98253"/>
                  <a:gd name="connsiteX3" fmla="*/ 428220 w 436680"/>
                  <a:gd name="connsiteY3" fmla="*/ 88155 h 98253"/>
                  <a:gd name="connsiteX4" fmla="*/ 428220 w 436680"/>
                  <a:gd name="connsiteY4" fmla="*/ 12282 h 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680" h="98253">
                    <a:moveTo>
                      <a:pt x="12282" y="51583"/>
                    </a:moveTo>
                    <a:lnTo>
                      <a:pt x="12282" y="51583"/>
                    </a:lnTo>
                    <a:cubicBezTo>
                      <a:pt x="12282" y="71780"/>
                      <a:pt x="28657" y="88155"/>
                      <a:pt x="48854" y="88155"/>
                    </a:cubicBezTo>
                    <a:lnTo>
                      <a:pt x="428220" y="88155"/>
                    </a:lnTo>
                    <a:lnTo>
                      <a:pt x="428220" y="12282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27" name="Linie 1">
              <a:extLst>
                <a:ext uri="{FF2B5EF4-FFF2-40B4-BE49-F238E27FC236}">
                  <a16:creationId xmlns:a16="http://schemas.microsoft.com/office/drawing/2014/main" id="{1E82439C-9FBA-46A6-93C4-989BF5526D17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413473" y="2466301"/>
              <a:ext cx="432000" cy="12342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2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8" name="Linie 1">
              <a:extLst>
                <a:ext uri="{FF2B5EF4-FFF2-40B4-BE49-F238E27FC236}">
                  <a16:creationId xmlns:a16="http://schemas.microsoft.com/office/drawing/2014/main" id="{D4D88C10-E871-43FD-B5F6-5A6315E425E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413473" y="2594187"/>
              <a:ext cx="324000" cy="9257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2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32" name="Schutzschild">
            <a:extLst>
              <a:ext uri="{FF2B5EF4-FFF2-40B4-BE49-F238E27FC236}">
                <a16:creationId xmlns:a16="http://schemas.microsoft.com/office/drawing/2014/main" id="{41929F78-6A38-46D4-8948-6536B445B08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63816" y="2240610"/>
            <a:ext cx="447972" cy="558000"/>
            <a:chOff x="4701014" y="2656905"/>
            <a:chExt cx="542925" cy="676275"/>
          </a:xfrm>
        </p:grpSpPr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E177228C-CED4-44EF-B194-24C404F276AA}"/>
                </a:ext>
              </a:extLst>
            </p:cNvPr>
            <p:cNvSpPr/>
            <p:nvPr/>
          </p:nvSpPr>
          <p:spPr bwMode="gray">
            <a:xfrm>
              <a:off x="4701014" y="2656905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44B897D8-C381-4AA7-BCD6-C58CDD1D1937}"/>
                </a:ext>
              </a:extLst>
            </p:cNvPr>
            <p:cNvSpPr/>
            <p:nvPr/>
          </p:nvSpPr>
          <p:spPr bwMode="gray">
            <a:xfrm>
              <a:off x="4909611" y="2792351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sp>
        <p:nvSpPr>
          <p:cNvPr id="23" name="Textfeld 22">
            <a:extLst>
              <a:ext uri="{FF2B5EF4-FFF2-40B4-BE49-F238E27FC236}">
                <a16:creationId xmlns:a16="http://schemas.microsoft.com/office/drawing/2014/main" id="{2E27B277-8021-4D03-9B16-6A74BCC9868F}"/>
              </a:ext>
            </a:extLst>
          </p:cNvPr>
          <p:cNvSpPr txBox="1"/>
          <p:nvPr/>
        </p:nvSpPr>
        <p:spPr>
          <a:xfrm>
            <a:off x="1245959" y="1474230"/>
            <a:ext cx="61946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cap="all" dirty="0">
                <a:solidFill>
                  <a:schemeClr val="bg1"/>
                </a:solidFill>
                <a:latin typeface="+mj-lt"/>
              </a:rPr>
              <a:t>Nutzung urheberrechtlich geschützter Forschungsdaten</a:t>
            </a:r>
          </a:p>
        </p:txBody>
      </p:sp>
    </p:spTree>
    <p:extLst>
      <p:ext uri="{BB962C8B-B14F-4D97-AF65-F5344CB8AC3E}">
        <p14:creationId xmlns:p14="http://schemas.microsoft.com/office/powerpoint/2010/main" val="225187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8" dur="2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24" dur="2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2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2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2" name="Inhalt 3">
            <a:extLst>
              <a:ext uri="{FF2B5EF4-FFF2-40B4-BE49-F238E27FC236}">
                <a16:creationId xmlns:a16="http://schemas.microsoft.com/office/drawing/2014/main" id="{604CDB66-D0E5-4ABF-9E77-63D34A7D8641}"/>
              </a:ext>
            </a:extLst>
          </p:cNvPr>
          <p:cNvSpPr>
            <a:spLocks noGrp="1"/>
          </p:cNvSpPr>
          <p:nvPr>
            <p:ph sz="half" idx="14"/>
          </p:nvPr>
        </p:nvSpPr>
        <p:spPr bwMode="gray">
          <a:xfrm>
            <a:off x="4393800" y="2944800"/>
            <a:ext cx="3402000" cy="1836000"/>
          </a:xfrm>
        </p:spPr>
        <p:txBody>
          <a:bodyPr lIns="144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§ 60c Abs. 1 UrhG gestattet die Verviel-fältigung, Verbreitung und öffentliche Zugänglichmachung von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bis zu 15 </a:t>
            </a:r>
            <a:br>
              <a:rPr lang="de-DE" sz="1400" dirty="0">
                <a:solidFill>
                  <a:schemeClr val="accent1"/>
                </a:solidFill>
                <a:latin typeface="+mj-lt"/>
              </a:rPr>
            </a:br>
            <a:r>
              <a:rPr lang="de-DE" sz="1400" dirty="0">
                <a:solidFill>
                  <a:schemeClr val="accent1"/>
                </a:solidFill>
                <a:latin typeface="+mj-lt"/>
              </a:rPr>
              <a:t>Prozent</a:t>
            </a:r>
            <a:r>
              <a:rPr lang="de-DE" sz="1400" dirty="0">
                <a:solidFill>
                  <a:schemeClr val="bg1"/>
                </a:solidFill>
              </a:rPr>
              <a:t> eines Werkes zum Zweck der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nicht kommerziellen wissenschaftlichen Forschung</a:t>
            </a:r>
            <a:r>
              <a:rPr lang="de-DE" sz="1400" dirty="0">
                <a:solidFill>
                  <a:schemeClr val="bg1"/>
                </a:solidFill>
              </a:rPr>
              <a:t>. </a:t>
            </a: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Für die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eigene wissenschaftliche Forschung </a:t>
            </a:r>
            <a:r>
              <a:rPr lang="de-DE" sz="1400" dirty="0">
                <a:solidFill>
                  <a:schemeClr val="bg1"/>
                </a:solidFill>
              </a:rPr>
              <a:t>ist die Vervielfältigung von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bis zu 75 Prozent </a:t>
            </a:r>
            <a:r>
              <a:rPr lang="de-DE" sz="1400" dirty="0">
                <a:solidFill>
                  <a:schemeClr val="bg1"/>
                </a:solidFill>
              </a:rPr>
              <a:t>eines Werkes erlaubt.</a:t>
            </a:r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40000" y="540000"/>
            <a:ext cx="11109600" cy="1908000"/>
          </a:xfrm>
        </p:spPr>
        <p:txBody>
          <a:bodyPr lIns="756000"/>
          <a:lstStyle/>
          <a:p>
            <a:r>
              <a:rPr lang="de-DE" dirty="0"/>
              <a:t>auf Grundlage gesetzlicher Nutzungsbefugnisse</a:t>
            </a:r>
          </a:p>
        </p:txBody>
      </p: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>
          <a:xfrm>
            <a:off x="540000" y="2944800"/>
            <a:ext cx="3402000" cy="3168000"/>
          </a:xfrm>
        </p:spPr>
        <p:txBody>
          <a:bodyPr lIns="144000" rIns="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Der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Werkschutz</a:t>
            </a:r>
            <a:r>
              <a:rPr lang="de-DE" sz="1400" dirty="0">
                <a:solidFill>
                  <a:schemeClr val="bg1"/>
                </a:solidFill>
              </a:rPr>
              <a:t> erlischt nach § 64 UrhG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70 Jahre nach dem Tod der Urheberin /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des Urhebers.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Lichtbilder</a:t>
            </a:r>
            <a:r>
              <a:rPr lang="de-DE" sz="1400" dirty="0">
                <a:solidFill>
                  <a:schemeClr val="bg1"/>
                </a:solidFill>
              </a:rPr>
              <a:t> sind 50 Jahre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geschützt (§ 72 Abs. 3 UrhG). Bei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Daten-banken</a:t>
            </a:r>
            <a:r>
              <a:rPr lang="de-DE" sz="1400" dirty="0">
                <a:solidFill>
                  <a:schemeClr val="bg1"/>
                </a:solidFill>
              </a:rPr>
              <a:t> erlöschen die Rechte 15 Jahre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nach der Veröffentlichung, bei fehlender Veröffentlichung nach deren Herstellung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(§ 87d S. 1 UrhG). </a:t>
            </a:r>
          </a:p>
          <a:p>
            <a:pPr marL="0" indent="0">
              <a:buNone/>
            </a:pPr>
            <a:r>
              <a:rPr lang="de-DE" sz="1400" dirty="0">
                <a:solidFill>
                  <a:schemeClr val="accent1"/>
                </a:solidFill>
                <a:latin typeface="+mj-lt"/>
              </a:rPr>
              <a:t>Nach Ablauf der Schutzfristen sind </a:t>
            </a:r>
            <a:br>
              <a:rPr lang="de-DE" sz="1400" dirty="0">
                <a:solidFill>
                  <a:schemeClr val="accent1"/>
                </a:solidFill>
                <a:latin typeface="+mj-lt"/>
              </a:rPr>
            </a:br>
            <a:r>
              <a:rPr lang="de-DE" sz="1400" dirty="0">
                <a:solidFill>
                  <a:schemeClr val="accent1"/>
                </a:solidFill>
                <a:latin typeface="+mj-lt"/>
              </a:rPr>
              <a:t>diese Gegenstände gemeinfrei </a:t>
            </a:r>
            <a:r>
              <a:rPr lang="de-DE" sz="1400" dirty="0">
                <a:solidFill>
                  <a:schemeClr val="bg1"/>
                </a:solidFill>
              </a:rPr>
              <a:t>und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können ohne urheberrechtliche Restriktionen genutzt werden.</a:t>
            </a:r>
          </a:p>
        </p:txBody>
      </p:sp>
      <p:sp>
        <p:nvSpPr>
          <p:cNvPr id="12" name="5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579712"/>
            <a:ext cx="0" cy="248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3">
            <a:extLst>
              <a:ext uri="{FF2B5EF4-FFF2-40B4-BE49-F238E27FC236}">
                <a16:creationId xmlns:a16="http://schemas.microsoft.com/office/drawing/2014/main" id="{92E91C28-E897-40AE-AE66-722E009B8B23}"/>
              </a:ext>
            </a:extLst>
          </p:cNvPr>
          <p:cNvCxnSpPr>
            <a:cxnSpLocks/>
          </p:cNvCxnSpPr>
          <p:nvPr/>
        </p:nvCxnSpPr>
        <p:spPr bwMode="gray">
          <a:xfrm flipV="1">
            <a:off x="4393800" y="3579712"/>
            <a:ext cx="0" cy="248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Inhalt 2">
            <a:extLst>
              <a:ext uri="{FF2B5EF4-FFF2-40B4-BE49-F238E27FC236}">
                <a16:creationId xmlns:a16="http://schemas.microsoft.com/office/drawing/2014/main" id="{AD853C5A-5816-416D-B790-9999BFD9DAB4}"/>
              </a:ext>
            </a:extLst>
          </p:cNvPr>
          <p:cNvSpPr txBox="1">
            <a:spLocks/>
          </p:cNvSpPr>
          <p:nvPr/>
        </p:nvSpPr>
        <p:spPr bwMode="gray">
          <a:xfrm>
            <a:off x="8237550" y="3579712"/>
            <a:ext cx="3402000" cy="1512000"/>
          </a:xfrm>
          <a:prstGeom prst="rect">
            <a:avLst/>
          </a:prstGeom>
        </p:spPr>
        <p:txBody>
          <a:bodyPr vert="horz" lIns="144000" tIns="720000" rIns="144000" bIns="0" rtlCol="0" anchor="t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000" dirty="0">
                <a:solidFill>
                  <a:schemeClr val="accent1"/>
                </a:solidFill>
              </a:rPr>
              <a:t>Wissenschaftliche Forschung dürfte nur bei fehlender Gewinnerzielungsabsicht als nicht kommerziell einzu-ordnen sein. Dies kann </a:t>
            </a:r>
            <a:r>
              <a:rPr lang="de-DE" sz="1000" b="1" dirty="0">
                <a:solidFill>
                  <a:schemeClr val="accent1"/>
                </a:solidFill>
              </a:rPr>
              <a:t>bei einer Auftragsforschung problematisch</a:t>
            </a:r>
            <a:r>
              <a:rPr lang="de-DE" sz="1000" dirty="0">
                <a:solidFill>
                  <a:schemeClr val="accent1"/>
                </a:solidFill>
              </a:rPr>
              <a:t> sein, die z.B. dem Ziel der Produktent-wicklung dient.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FD621FC7-5759-4C3D-857D-5DC69BEF8A61}"/>
              </a:ext>
            </a:extLst>
          </p:cNvPr>
          <p:cNvSpPr/>
          <p:nvPr/>
        </p:nvSpPr>
        <p:spPr bwMode="gray">
          <a:xfrm>
            <a:off x="8237550" y="3579712"/>
            <a:ext cx="3402000" cy="1512000"/>
          </a:xfrm>
          <a:prstGeom prst="rect">
            <a:avLst/>
          </a:prstGeom>
          <a:noFill/>
          <a:ln w="6350">
            <a:solidFill>
              <a:srgbClr val="009C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grpSp>
        <p:nvGrpSpPr>
          <p:cNvPr id="33" name="LINE ICON - info">
            <a:extLst>
              <a:ext uri="{FF2B5EF4-FFF2-40B4-BE49-F238E27FC236}">
                <a16:creationId xmlns:a16="http://schemas.microsoft.com/office/drawing/2014/main" id="{E690BB79-3C8B-42EF-AC87-A3AAC4883CB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383304" y="3740400"/>
            <a:ext cx="397320" cy="397321"/>
            <a:chOff x="9246737" y="2599625"/>
            <a:chExt cx="409304" cy="409306"/>
          </a:xfrm>
          <a:solidFill>
            <a:schemeClr val="accent1"/>
          </a:solidFill>
        </p:grpSpPr>
        <p:sp>
          <p:nvSpPr>
            <p:cNvPr id="45" name="Freeform 312">
              <a:extLst>
                <a:ext uri="{FF2B5EF4-FFF2-40B4-BE49-F238E27FC236}">
                  <a16:creationId xmlns:a16="http://schemas.microsoft.com/office/drawing/2014/main" id="{BE8041E6-E35F-49DC-A05F-B40C0E2E0A3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246737" y="2599625"/>
              <a:ext cx="409304" cy="409306"/>
            </a:xfrm>
            <a:custGeom>
              <a:avLst/>
              <a:gdLst>
                <a:gd name="T0" fmla="*/ 120 w 240"/>
                <a:gd name="T1" fmla="*/ 240 h 240"/>
                <a:gd name="T2" fmla="*/ 0 w 240"/>
                <a:gd name="T3" fmla="*/ 120 h 240"/>
                <a:gd name="T4" fmla="*/ 120 w 240"/>
                <a:gd name="T5" fmla="*/ 0 h 240"/>
                <a:gd name="T6" fmla="*/ 240 w 240"/>
                <a:gd name="T7" fmla="*/ 120 h 240"/>
                <a:gd name="T8" fmla="*/ 120 w 240"/>
                <a:gd name="T9" fmla="*/ 240 h 240"/>
                <a:gd name="T10" fmla="*/ 120 w 240"/>
                <a:gd name="T11" fmla="*/ 8 h 240"/>
                <a:gd name="T12" fmla="*/ 8 w 240"/>
                <a:gd name="T13" fmla="*/ 120 h 240"/>
                <a:gd name="T14" fmla="*/ 120 w 240"/>
                <a:gd name="T15" fmla="*/ 232 h 240"/>
                <a:gd name="T16" fmla="*/ 232 w 240"/>
                <a:gd name="T17" fmla="*/ 120 h 240"/>
                <a:gd name="T18" fmla="*/ 120 w 240"/>
                <a:gd name="T19" fmla="*/ 8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0">
                  <a:moveTo>
                    <a:pt x="120" y="240"/>
                  </a:moveTo>
                  <a:cubicBezTo>
                    <a:pt x="54" y="240"/>
                    <a:pt x="0" y="186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186" y="0"/>
                    <a:pt x="240" y="54"/>
                    <a:pt x="240" y="120"/>
                  </a:cubicBezTo>
                  <a:cubicBezTo>
                    <a:pt x="240" y="186"/>
                    <a:pt x="186" y="240"/>
                    <a:pt x="120" y="240"/>
                  </a:cubicBezTo>
                  <a:close/>
                  <a:moveTo>
                    <a:pt x="120" y="8"/>
                  </a:moveTo>
                  <a:cubicBezTo>
                    <a:pt x="58" y="8"/>
                    <a:pt x="8" y="58"/>
                    <a:pt x="8" y="120"/>
                  </a:cubicBezTo>
                  <a:cubicBezTo>
                    <a:pt x="8" y="182"/>
                    <a:pt x="58" y="232"/>
                    <a:pt x="120" y="232"/>
                  </a:cubicBezTo>
                  <a:cubicBezTo>
                    <a:pt x="182" y="232"/>
                    <a:pt x="232" y="182"/>
                    <a:pt x="232" y="120"/>
                  </a:cubicBezTo>
                  <a:cubicBezTo>
                    <a:pt x="232" y="58"/>
                    <a:pt x="182" y="8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46" name="Freeform 313">
              <a:extLst>
                <a:ext uri="{FF2B5EF4-FFF2-40B4-BE49-F238E27FC236}">
                  <a16:creationId xmlns:a16="http://schemas.microsoft.com/office/drawing/2014/main" id="{2C36A66D-CD34-4C44-BC09-746B069A4290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410603" y="2688416"/>
              <a:ext cx="75075" cy="75075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4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4"/>
                    <a:pt x="30" y="8"/>
                    <a:pt x="2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48" name="Freeform 314">
              <a:extLst>
                <a:ext uri="{FF2B5EF4-FFF2-40B4-BE49-F238E27FC236}">
                  <a16:creationId xmlns:a16="http://schemas.microsoft.com/office/drawing/2014/main" id="{80453D7B-A0B9-4FF2-9F81-D282E5396C2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396887" y="2784426"/>
              <a:ext cx="116222" cy="142932"/>
            </a:xfrm>
            <a:custGeom>
              <a:avLst/>
              <a:gdLst>
                <a:gd name="T0" fmla="*/ 68 w 68"/>
                <a:gd name="T1" fmla="*/ 84 h 84"/>
                <a:gd name="T2" fmla="*/ 0 w 68"/>
                <a:gd name="T3" fmla="*/ 84 h 84"/>
                <a:gd name="T4" fmla="*/ 0 w 68"/>
                <a:gd name="T5" fmla="*/ 69 h 84"/>
                <a:gd name="T6" fmla="*/ 3 w 68"/>
                <a:gd name="T7" fmla="*/ 68 h 84"/>
                <a:gd name="T8" fmla="*/ 16 w 68"/>
                <a:gd name="T9" fmla="*/ 63 h 84"/>
                <a:gd name="T10" fmla="*/ 16 w 68"/>
                <a:gd name="T11" fmla="*/ 17 h 84"/>
                <a:gd name="T12" fmla="*/ 4 w 68"/>
                <a:gd name="T13" fmla="*/ 8 h 84"/>
                <a:gd name="T14" fmla="*/ 4 w 68"/>
                <a:gd name="T15" fmla="*/ 0 h 84"/>
                <a:gd name="T16" fmla="*/ 52 w 68"/>
                <a:gd name="T17" fmla="*/ 0 h 84"/>
                <a:gd name="T18" fmla="*/ 52 w 68"/>
                <a:gd name="T19" fmla="*/ 63 h 84"/>
                <a:gd name="T20" fmla="*/ 65 w 68"/>
                <a:gd name="T21" fmla="*/ 68 h 84"/>
                <a:gd name="T22" fmla="*/ 68 w 68"/>
                <a:gd name="T23" fmla="*/ 69 h 84"/>
                <a:gd name="T24" fmla="*/ 68 w 68"/>
                <a:gd name="T25" fmla="*/ 84 h 84"/>
                <a:gd name="T26" fmla="*/ 8 w 68"/>
                <a:gd name="T27" fmla="*/ 76 h 84"/>
                <a:gd name="T28" fmla="*/ 60 w 68"/>
                <a:gd name="T29" fmla="*/ 76 h 84"/>
                <a:gd name="T30" fmla="*/ 60 w 68"/>
                <a:gd name="T31" fmla="*/ 75 h 84"/>
                <a:gd name="T32" fmla="*/ 44 w 68"/>
                <a:gd name="T33" fmla="*/ 64 h 84"/>
                <a:gd name="T34" fmla="*/ 44 w 68"/>
                <a:gd name="T35" fmla="*/ 8 h 84"/>
                <a:gd name="T36" fmla="*/ 20 w 68"/>
                <a:gd name="T37" fmla="*/ 8 h 84"/>
                <a:gd name="T38" fmla="*/ 24 w 68"/>
                <a:gd name="T39" fmla="*/ 15 h 84"/>
                <a:gd name="T40" fmla="*/ 24 w 68"/>
                <a:gd name="T41" fmla="*/ 15 h 84"/>
                <a:gd name="T42" fmla="*/ 24 w 68"/>
                <a:gd name="T43" fmla="*/ 64 h 84"/>
                <a:gd name="T44" fmla="*/ 8 w 68"/>
                <a:gd name="T45" fmla="*/ 75 h 84"/>
                <a:gd name="T46" fmla="*/ 8 w 68"/>
                <a:gd name="T4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4">
                  <a:moveTo>
                    <a:pt x="68" y="84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8" y="67"/>
                    <a:pt x="14" y="64"/>
                    <a:pt x="16" y="6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5"/>
                    <a:pt x="12" y="8"/>
                    <a:pt x="4" y="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4" y="64"/>
                    <a:pt x="60" y="66"/>
                    <a:pt x="65" y="68"/>
                  </a:cubicBezTo>
                  <a:cubicBezTo>
                    <a:pt x="68" y="69"/>
                    <a:pt x="68" y="69"/>
                    <a:pt x="68" y="69"/>
                  </a:cubicBezTo>
                  <a:lnTo>
                    <a:pt x="68" y="84"/>
                  </a:lnTo>
                  <a:close/>
                  <a:moveTo>
                    <a:pt x="8" y="76"/>
                  </a:moveTo>
                  <a:cubicBezTo>
                    <a:pt x="60" y="76"/>
                    <a:pt x="60" y="76"/>
                    <a:pt x="60" y="76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44" y="70"/>
                    <a:pt x="44" y="66"/>
                    <a:pt x="44" y="64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3" y="11"/>
                    <a:pt x="24" y="14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66"/>
                    <a:pt x="24" y="71"/>
                    <a:pt x="8" y="75"/>
                  </a:cubicBezTo>
                  <a:lnTo>
                    <a:pt x="8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grpSp>
        <p:nvGrpSpPr>
          <p:cNvPr id="49" name="WEITER">
            <a:extLst>
              <a:ext uri="{FF2B5EF4-FFF2-40B4-BE49-F238E27FC236}">
                <a16:creationId xmlns:a16="http://schemas.microsoft.com/office/drawing/2014/main" id="{5C574176-2567-4D74-B2D2-676A790DB9C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603004" y="6352627"/>
            <a:ext cx="324000" cy="324000"/>
            <a:chOff x="11488080" y="6210730"/>
            <a:chExt cx="431514" cy="431514"/>
          </a:xfrm>
        </p:grpSpPr>
        <p:sp>
          <p:nvSpPr>
            <p:cNvPr id="50" name="Ellipse 49">
              <a:extLst>
                <a:ext uri="{FF2B5EF4-FFF2-40B4-BE49-F238E27FC236}">
                  <a16:creationId xmlns:a16="http://schemas.microsoft.com/office/drawing/2014/main" id="{6F1797DC-0450-4528-A81A-ACD9B364E1AE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51" name="Gruppieren 50">
              <a:extLst>
                <a:ext uri="{FF2B5EF4-FFF2-40B4-BE49-F238E27FC236}">
                  <a16:creationId xmlns:a16="http://schemas.microsoft.com/office/drawing/2014/main" id="{3E8BAD29-CE64-499C-9A54-78A8608CB12A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53" name="Gerader Verbinder 52">
                <a:extLst>
                  <a:ext uri="{FF2B5EF4-FFF2-40B4-BE49-F238E27FC236}">
                    <a16:creationId xmlns:a16="http://schemas.microsoft.com/office/drawing/2014/main" id="{1E666747-F8A7-430D-9137-87D150E2A845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Gerader Verbinder 53">
                <a:extLst>
                  <a:ext uri="{FF2B5EF4-FFF2-40B4-BE49-F238E27FC236}">
                    <a16:creationId xmlns:a16="http://schemas.microsoft.com/office/drawing/2014/main" id="{9336A532-1B4A-44C0-949A-10DFB044CFB4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7DE894F0-91CD-48BE-9EA0-A84BAD71AB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2193F065-F718-4676-A7C0-5AF2A628FBE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114910" y="2396868"/>
            <a:ext cx="583925" cy="838621"/>
            <a:chOff x="5114910" y="2396868"/>
            <a:chExt cx="583925" cy="838621"/>
          </a:xfrm>
        </p:grpSpPr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5B3A5066-0BB0-4233-96E8-715CB6BB57C6}"/>
                </a:ext>
              </a:extLst>
            </p:cNvPr>
            <p:cNvSpPr/>
            <p:nvPr/>
          </p:nvSpPr>
          <p:spPr bwMode="gray">
            <a:xfrm>
              <a:off x="5114910" y="2396868"/>
              <a:ext cx="583925" cy="838621"/>
            </a:xfrm>
            <a:custGeom>
              <a:avLst/>
              <a:gdLst>
                <a:gd name="connsiteX0" fmla="*/ 526733 w 523875"/>
                <a:gd name="connsiteY0" fmla="*/ 125254 h 695325"/>
                <a:gd name="connsiteX1" fmla="*/ 526733 w 523875"/>
                <a:gd name="connsiteY1" fmla="*/ 700088 h 695325"/>
                <a:gd name="connsiteX2" fmla="*/ 0 w 523875"/>
                <a:gd name="connsiteY2" fmla="*/ 700088 h 695325"/>
                <a:gd name="connsiteX3" fmla="*/ 0 w 523875"/>
                <a:gd name="connsiteY3" fmla="*/ 0 h 695325"/>
                <a:gd name="connsiteX4" fmla="*/ 402622 w 523875"/>
                <a:gd name="connsiteY4" fmla="*/ 0 h 695325"/>
                <a:gd name="connsiteX0" fmla="*/ 526733 w 526733"/>
                <a:gd name="connsiteY0" fmla="*/ 125254 h 700088"/>
                <a:gd name="connsiteX1" fmla="*/ 526733 w 526733"/>
                <a:gd name="connsiteY1" fmla="*/ 700088 h 700088"/>
                <a:gd name="connsiteX2" fmla="*/ 0 w 526733"/>
                <a:gd name="connsiteY2" fmla="*/ 700088 h 700088"/>
                <a:gd name="connsiteX3" fmla="*/ 0 w 526733"/>
                <a:gd name="connsiteY3" fmla="*/ 0 h 700088"/>
                <a:gd name="connsiteX4" fmla="*/ 402622 w 526733"/>
                <a:gd name="connsiteY4" fmla="*/ 0 h 700088"/>
                <a:gd name="connsiteX5" fmla="*/ 526733 w 526733"/>
                <a:gd name="connsiteY5" fmla="*/ 125254 h 700088"/>
                <a:gd name="connsiteX0" fmla="*/ 0 w 526733"/>
                <a:gd name="connsiteY0" fmla="*/ 0 h 700088"/>
                <a:gd name="connsiteX1" fmla="*/ 402622 w 526733"/>
                <a:gd name="connsiteY1" fmla="*/ 0 h 700088"/>
                <a:gd name="connsiteX2" fmla="*/ 526733 w 526733"/>
                <a:gd name="connsiteY2" fmla="*/ 125254 h 700088"/>
                <a:gd name="connsiteX3" fmla="*/ 526733 w 526733"/>
                <a:gd name="connsiteY3" fmla="*/ 700088 h 700088"/>
                <a:gd name="connsiteX4" fmla="*/ 0 w 526733"/>
                <a:gd name="connsiteY4" fmla="*/ 700088 h 700088"/>
                <a:gd name="connsiteX5" fmla="*/ 76553 w 526733"/>
                <a:gd name="connsiteY5" fmla="*/ 76552 h 700088"/>
                <a:gd name="connsiteX0" fmla="*/ 0 w 526733"/>
                <a:gd name="connsiteY0" fmla="*/ 0 h 700088"/>
                <a:gd name="connsiteX1" fmla="*/ 402622 w 526733"/>
                <a:gd name="connsiteY1" fmla="*/ 0 h 700088"/>
                <a:gd name="connsiteX2" fmla="*/ 526733 w 526733"/>
                <a:gd name="connsiteY2" fmla="*/ 125254 h 700088"/>
                <a:gd name="connsiteX3" fmla="*/ 526733 w 526733"/>
                <a:gd name="connsiteY3" fmla="*/ 700088 h 700088"/>
                <a:gd name="connsiteX4" fmla="*/ 0 w 526733"/>
                <a:gd name="connsiteY4" fmla="*/ 700088 h 700088"/>
                <a:gd name="connsiteX0" fmla="*/ 0 w 526733"/>
                <a:gd name="connsiteY0" fmla="*/ 0 h 702081"/>
                <a:gd name="connsiteX1" fmla="*/ 402622 w 526733"/>
                <a:gd name="connsiteY1" fmla="*/ 0 h 702081"/>
                <a:gd name="connsiteX2" fmla="*/ 526733 w 526733"/>
                <a:gd name="connsiteY2" fmla="*/ 125254 h 702081"/>
                <a:gd name="connsiteX3" fmla="*/ 526733 w 526733"/>
                <a:gd name="connsiteY3" fmla="*/ 700088 h 702081"/>
                <a:gd name="connsiteX4" fmla="*/ 121607 w 526733"/>
                <a:gd name="connsiteY4" fmla="*/ 702081 h 702081"/>
                <a:gd name="connsiteX0" fmla="*/ 0 w 526733"/>
                <a:gd name="connsiteY0" fmla="*/ 0 h 700088"/>
                <a:gd name="connsiteX1" fmla="*/ 402622 w 526733"/>
                <a:gd name="connsiteY1" fmla="*/ 0 h 700088"/>
                <a:gd name="connsiteX2" fmla="*/ 526733 w 526733"/>
                <a:gd name="connsiteY2" fmla="*/ 125254 h 700088"/>
                <a:gd name="connsiteX3" fmla="*/ 526733 w 526733"/>
                <a:gd name="connsiteY3" fmla="*/ 700088 h 700088"/>
                <a:gd name="connsiteX4" fmla="*/ 119613 w 526733"/>
                <a:gd name="connsiteY4" fmla="*/ 700088 h 700088"/>
                <a:gd name="connsiteX0" fmla="*/ 0 w 488855"/>
                <a:gd name="connsiteY0" fmla="*/ 0 h 700088"/>
                <a:gd name="connsiteX1" fmla="*/ 364744 w 488855"/>
                <a:gd name="connsiteY1" fmla="*/ 0 h 700088"/>
                <a:gd name="connsiteX2" fmla="*/ 488855 w 488855"/>
                <a:gd name="connsiteY2" fmla="*/ 125254 h 700088"/>
                <a:gd name="connsiteX3" fmla="*/ 488855 w 488855"/>
                <a:gd name="connsiteY3" fmla="*/ 700088 h 700088"/>
                <a:gd name="connsiteX4" fmla="*/ 81735 w 488855"/>
                <a:gd name="connsiteY4" fmla="*/ 700088 h 700088"/>
                <a:gd name="connsiteX0" fmla="*/ 0 w 488855"/>
                <a:gd name="connsiteY0" fmla="*/ 0 h 702082"/>
                <a:gd name="connsiteX1" fmla="*/ 364744 w 488855"/>
                <a:gd name="connsiteY1" fmla="*/ 0 h 702082"/>
                <a:gd name="connsiteX2" fmla="*/ 488855 w 488855"/>
                <a:gd name="connsiteY2" fmla="*/ 125254 h 702082"/>
                <a:gd name="connsiteX3" fmla="*/ 488855 w 488855"/>
                <a:gd name="connsiteY3" fmla="*/ 700088 h 702082"/>
                <a:gd name="connsiteX4" fmla="*/ 103664 w 488855"/>
                <a:gd name="connsiteY4" fmla="*/ 702082 h 702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8855" h="702082">
                  <a:moveTo>
                    <a:pt x="0" y="0"/>
                  </a:moveTo>
                  <a:lnTo>
                    <a:pt x="364744" y="0"/>
                  </a:lnTo>
                  <a:lnTo>
                    <a:pt x="488855" y="125254"/>
                  </a:lnTo>
                  <a:lnTo>
                    <a:pt x="488855" y="700088"/>
                  </a:lnTo>
                  <a:lnTo>
                    <a:pt x="103664" y="702082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56" name="Gruppieren 55">
              <a:extLst>
                <a:ext uri="{FF2B5EF4-FFF2-40B4-BE49-F238E27FC236}">
                  <a16:creationId xmlns:a16="http://schemas.microsoft.com/office/drawing/2014/main" id="{467DB613-F2F1-430E-977F-1FF1554173EB}"/>
                </a:ext>
              </a:extLst>
            </p:cNvPr>
            <p:cNvGrpSpPr/>
            <p:nvPr/>
          </p:nvGrpSpPr>
          <p:grpSpPr bwMode="gray">
            <a:xfrm>
              <a:off x="5242203" y="2965738"/>
              <a:ext cx="345133" cy="147906"/>
              <a:chOff x="9306265" y="2965738"/>
              <a:chExt cx="398208" cy="147906"/>
            </a:xfrm>
          </p:grpSpPr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5C5C68CB-264B-4432-86C6-44AEB5BE41F3}"/>
                  </a:ext>
                </a:extLst>
              </p:cNvPr>
              <p:cNvSpPr/>
              <p:nvPr/>
            </p:nvSpPr>
            <p:spPr bwMode="gray">
              <a:xfrm>
                <a:off x="9306265" y="2965738"/>
                <a:ext cx="398208" cy="11377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ln w="19050" cap="flat">
                <a:solidFill>
                  <a:schemeClr val="accent4">
                    <a:lumMod val="20000"/>
                    <a:lumOff val="80000"/>
                    <a:alpha val="4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50DD8956-16E1-4A82-A139-B0BA71CC760F}"/>
                  </a:ext>
                </a:extLst>
              </p:cNvPr>
              <p:cNvSpPr/>
              <p:nvPr/>
            </p:nvSpPr>
            <p:spPr bwMode="gray">
              <a:xfrm>
                <a:off x="9306265" y="3034002"/>
                <a:ext cx="398208" cy="11377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ln w="19050" cap="flat">
                <a:solidFill>
                  <a:schemeClr val="accent4">
                    <a:lumMod val="20000"/>
                    <a:lumOff val="80000"/>
                    <a:alpha val="4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2" name="Freihandform: Form 71">
                <a:extLst>
                  <a:ext uri="{FF2B5EF4-FFF2-40B4-BE49-F238E27FC236}">
                    <a16:creationId xmlns:a16="http://schemas.microsoft.com/office/drawing/2014/main" id="{37E9D57D-E7ED-4C96-98F9-C4B7A295213B}"/>
                  </a:ext>
                </a:extLst>
              </p:cNvPr>
              <p:cNvSpPr/>
              <p:nvPr/>
            </p:nvSpPr>
            <p:spPr bwMode="gray">
              <a:xfrm>
                <a:off x="9306265" y="3102267"/>
                <a:ext cx="398208" cy="11377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ln w="19050" cap="flat">
                <a:solidFill>
                  <a:schemeClr val="accent4">
                    <a:lumMod val="20000"/>
                    <a:lumOff val="80000"/>
                    <a:alpha val="4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133" name="Grafik 29">
              <a:extLst>
                <a:ext uri="{FF2B5EF4-FFF2-40B4-BE49-F238E27FC236}">
                  <a16:creationId xmlns:a16="http://schemas.microsoft.com/office/drawing/2014/main" id="{B690A85F-A100-4741-A97A-C728B55B33EE}"/>
                </a:ext>
              </a:extLst>
            </p:cNvPr>
            <p:cNvGrpSpPr/>
            <p:nvPr/>
          </p:nvGrpSpPr>
          <p:grpSpPr bwMode="gray">
            <a:xfrm>
              <a:off x="5242203" y="2638142"/>
              <a:ext cx="375453" cy="227548"/>
              <a:chOff x="12834671" y="3124046"/>
              <a:chExt cx="314325" cy="190500"/>
            </a:xfrm>
            <a:noFill/>
          </p:grpSpPr>
          <p:sp>
            <p:nvSpPr>
              <p:cNvPr id="134" name="Freihandform: Form 133">
                <a:extLst>
                  <a:ext uri="{FF2B5EF4-FFF2-40B4-BE49-F238E27FC236}">
                    <a16:creationId xmlns:a16="http://schemas.microsoft.com/office/drawing/2014/main" id="{6309157D-5BC0-42EB-AF8C-2573C7D3B68C}"/>
                  </a:ext>
                </a:extLst>
              </p:cNvPr>
              <p:cNvSpPr/>
              <p:nvPr/>
            </p:nvSpPr>
            <p:spPr bwMode="gray">
              <a:xfrm>
                <a:off x="12834671" y="3272731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7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7"/>
                      <a:pt x="18574" y="37147"/>
                    </a:cubicBezTo>
                    <a:cubicBezTo>
                      <a:pt x="8316" y="37147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959F5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35" name="Freihandform: Form 134">
                <a:extLst>
                  <a:ext uri="{FF2B5EF4-FFF2-40B4-BE49-F238E27FC236}">
                    <a16:creationId xmlns:a16="http://schemas.microsoft.com/office/drawing/2014/main" id="{0F3671A1-421D-429B-871D-F1B93E1FC992}"/>
                  </a:ext>
                </a:extLst>
              </p:cNvPr>
              <p:cNvSpPr/>
              <p:nvPr/>
            </p:nvSpPr>
            <p:spPr bwMode="gray">
              <a:xfrm>
                <a:off x="12913728" y="3170528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959F5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36" name="Freihandform: Form 135">
                <a:extLst>
                  <a:ext uri="{FF2B5EF4-FFF2-40B4-BE49-F238E27FC236}">
                    <a16:creationId xmlns:a16="http://schemas.microsoft.com/office/drawing/2014/main" id="{CCDA7F38-A00A-4517-A1C8-0D931638863A}"/>
                  </a:ext>
                </a:extLst>
              </p:cNvPr>
              <p:cNvSpPr/>
              <p:nvPr/>
            </p:nvSpPr>
            <p:spPr bwMode="gray">
              <a:xfrm>
                <a:off x="13029838" y="3277398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959F5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37" name="Freihandform: Form 136">
                <a:extLst>
                  <a:ext uri="{FF2B5EF4-FFF2-40B4-BE49-F238E27FC236}">
                    <a16:creationId xmlns:a16="http://schemas.microsoft.com/office/drawing/2014/main" id="{FF62337E-698E-47E3-8ACF-F79982D44286}"/>
                  </a:ext>
                </a:extLst>
              </p:cNvPr>
              <p:cNvSpPr/>
              <p:nvPr/>
            </p:nvSpPr>
            <p:spPr bwMode="gray">
              <a:xfrm>
                <a:off x="13118135" y="3124046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959F5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38" name="Freihandform: Form 137">
                <a:extLst>
                  <a:ext uri="{FF2B5EF4-FFF2-40B4-BE49-F238E27FC236}">
                    <a16:creationId xmlns:a16="http://schemas.microsoft.com/office/drawing/2014/main" id="{7480E7C4-267B-4C9B-A01A-FCF73FA05FCB}"/>
                  </a:ext>
                </a:extLst>
              </p:cNvPr>
              <p:cNvSpPr/>
              <p:nvPr/>
            </p:nvSpPr>
            <p:spPr bwMode="gray">
              <a:xfrm>
                <a:off x="12862865" y="3203865"/>
                <a:ext cx="57150" cy="66675"/>
              </a:xfrm>
              <a:custGeom>
                <a:avLst/>
                <a:gdLst>
                  <a:gd name="connsiteX0" fmla="*/ 0 w 57150"/>
                  <a:gd name="connsiteY0" fmla="*/ 71533 h 66675"/>
                  <a:gd name="connsiteX1" fmla="*/ 58198 w 57150"/>
                  <a:gd name="connsiteY1" fmla="*/ 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150" h="66675">
                    <a:moveTo>
                      <a:pt x="0" y="71533"/>
                    </a:moveTo>
                    <a:lnTo>
                      <a:pt x="58198" y="0"/>
                    </a:lnTo>
                  </a:path>
                </a:pathLst>
              </a:custGeom>
              <a:ln w="19050" cap="flat">
                <a:solidFill>
                  <a:srgbClr val="959F5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39" name="Freihandform: Form 138">
                <a:extLst>
                  <a:ext uri="{FF2B5EF4-FFF2-40B4-BE49-F238E27FC236}">
                    <a16:creationId xmlns:a16="http://schemas.microsoft.com/office/drawing/2014/main" id="{18A2AD2D-6A04-4E35-8208-AB206125B66E}"/>
                  </a:ext>
                </a:extLst>
              </p:cNvPr>
              <p:cNvSpPr/>
              <p:nvPr/>
            </p:nvSpPr>
            <p:spPr bwMode="gray">
              <a:xfrm>
                <a:off x="12947066" y="3200246"/>
                <a:ext cx="85725" cy="76200"/>
              </a:xfrm>
              <a:custGeom>
                <a:avLst/>
                <a:gdLst>
                  <a:gd name="connsiteX0" fmla="*/ 0 w 85725"/>
                  <a:gd name="connsiteY0" fmla="*/ 0 h 76200"/>
                  <a:gd name="connsiteX1" fmla="*/ 87440 w 85725"/>
                  <a:gd name="connsiteY1" fmla="*/ 8343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5725" h="76200">
                    <a:moveTo>
                      <a:pt x="0" y="0"/>
                    </a:moveTo>
                    <a:lnTo>
                      <a:pt x="87440" y="83439"/>
                    </a:lnTo>
                  </a:path>
                </a:pathLst>
              </a:custGeom>
              <a:ln w="19050" cap="flat">
                <a:solidFill>
                  <a:srgbClr val="959F5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0" name="Freihandform: Form 139">
                <a:extLst>
                  <a:ext uri="{FF2B5EF4-FFF2-40B4-BE49-F238E27FC236}">
                    <a16:creationId xmlns:a16="http://schemas.microsoft.com/office/drawing/2014/main" id="{1A0EF0A8-27E9-4752-99E9-15759C5BF3BB}"/>
                  </a:ext>
                </a:extLst>
              </p:cNvPr>
              <p:cNvSpPr/>
              <p:nvPr/>
            </p:nvSpPr>
            <p:spPr bwMode="gray">
              <a:xfrm>
                <a:off x="13060128" y="3159098"/>
                <a:ext cx="66675" cy="114300"/>
              </a:xfrm>
              <a:custGeom>
                <a:avLst/>
                <a:gdLst>
                  <a:gd name="connsiteX0" fmla="*/ 0 w 66675"/>
                  <a:gd name="connsiteY0" fmla="*/ 122492 h 114300"/>
                  <a:gd name="connsiteX1" fmla="*/ 68199 w 66675"/>
                  <a:gd name="connsiteY1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114300">
                    <a:moveTo>
                      <a:pt x="0" y="122492"/>
                    </a:moveTo>
                    <a:lnTo>
                      <a:pt x="68199" y="0"/>
                    </a:lnTo>
                  </a:path>
                </a:pathLst>
              </a:custGeom>
              <a:ln w="19050" cap="flat">
                <a:solidFill>
                  <a:srgbClr val="959F5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E9BAA7CE-0863-4224-8700-BE059ED9E6BA}"/>
                </a:ext>
              </a:extLst>
            </p:cNvPr>
            <p:cNvSpPr/>
            <p:nvPr/>
          </p:nvSpPr>
          <p:spPr bwMode="gray">
            <a:xfrm>
              <a:off x="5541848" y="2413537"/>
              <a:ext cx="140400" cy="144000"/>
            </a:xfrm>
            <a:custGeom>
              <a:avLst/>
              <a:gdLst>
                <a:gd name="connsiteX0" fmla="*/ 0 w 123825"/>
                <a:gd name="connsiteY0" fmla="*/ 0 h 123825"/>
                <a:gd name="connsiteX1" fmla="*/ 0 w 123825"/>
                <a:gd name="connsiteY1" fmla="*/ 125254 h 123825"/>
                <a:gd name="connsiteX2" fmla="*/ 125254 w 123825"/>
                <a:gd name="connsiteY2" fmla="*/ 125254 h 123825"/>
                <a:gd name="connsiteX0" fmla="*/ 0 w 125254"/>
                <a:gd name="connsiteY0" fmla="*/ 0 h 125254"/>
                <a:gd name="connsiteX1" fmla="*/ 0 w 125254"/>
                <a:gd name="connsiteY1" fmla="*/ 125254 h 125254"/>
                <a:gd name="connsiteX2" fmla="*/ 125254 w 125254"/>
                <a:gd name="connsiteY2" fmla="*/ 125254 h 125254"/>
                <a:gd name="connsiteX3" fmla="*/ 76552 w 125254"/>
                <a:gd name="connsiteY3" fmla="*/ 76552 h 125254"/>
                <a:gd name="connsiteX0" fmla="*/ 0 w 125254"/>
                <a:gd name="connsiteY0" fmla="*/ 0 h 125254"/>
                <a:gd name="connsiteX1" fmla="*/ 0 w 125254"/>
                <a:gd name="connsiteY1" fmla="*/ 125254 h 125254"/>
                <a:gd name="connsiteX2" fmla="*/ 125254 w 125254"/>
                <a:gd name="connsiteY2" fmla="*/ 125254 h 125254"/>
                <a:gd name="connsiteX0" fmla="*/ 0 w 105319"/>
                <a:gd name="connsiteY0" fmla="*/ 0 h 125254"/>
                <a:gd name="connsiteX1" fmla="*/ 0 w 105319"/>
                <a:gd name="connsiteY1" fmla="*/ 125254 h 125254"/>
                <a:gd name="connsiteX2" fmla="*/ 105319 w 105319"/>
                <a:gd name="connsiteY2" fmla="*/ 125254 h 125254"/>
                <a:gd name="connsiteX0" fmla="*/ 0 w 107312"/>
                <a:gd name="connsiteY0" fmla="*/ 0 h 99337"/>
                <a:gd name="connsiteX1" fmla="*/ 1993 w 107312"/>
                <a:gd name="connsiteY1" fmla="*/ 99337 h 99337"/>
                <a:gd name="connsiteX2" fmla="*/ 107312 w 107312"/>
                <a:gd name="connsiteY2" fmla="*/ 99337 h 99337"/>
                <a:gd name="connsiteX0" fmla="*/ 192 w 105511"/>
                <a:gd name="connsiteY0" fmla="*/ 0 h 97344"/>
                <a:gd name="connsiteX1" fmla="*/ 192 w 105511"/>
                <a:gd name="connsiteY1" fmla="*/ 97344 h 97344"/>
                <a:gd name="connsiteX2" fmla="*/ 105511 w 105511"/>
                <a:gd name="connsiteY2" fmla="*/ 97344 h 97344"/>
                <a:gd name="connsiteX0" fmla="*/ 192 w 95544"/>
                <a:gd name="connsiteY0" fmla="*/ 0 h 97344"/>
                <a:gd name="connsiteX1" fmla="*/ 192 w 95544"/>
                <a:gd name="connsiteY1" fmla="*/ 97344 h 97344"/>
                <a:gd name="connsiteX2" fmla="*/ 95544 w 95544"/>
                <a:gd name="connsiteY2" fmla="*/ 97344 h 97344"/>
                <a:gd name="connsiteX0" fmla="*/ 192 w 103518"/>
                <a:gd name="connsiteY0" fmla="*/ 0 h 97344"/>
                <a:gd name="connsiteX1" fmla="*/ 192 w 103518"/>
                <a:gd name="connsiteY1" fmla="*/ 97344 h 97344"/>
                <a:gd name="connsiteX2" fmla="*/ 103518 w 103518"/>
                <a:gd name="connsiteY2" fmla="*/ 97344 h 97344"/>
                <a:gd name="connsiteX0" fmla="*/ 192 w 103518"/>
                <a:gd name="connsiteY0" fmla="*/ 0 h 109305"/>
                <a:gd name="connsiteX1" fmla="*/ 192 w 103518"/>
                <a:gd name="connsiteY1" fmla="*/ 109305 h 109305"/>
                <a:gd name="connsiteX2" fmla="*/ 103518 w 103518"/>
                <a:gd name="connsiteY2" fmla="*/ 109305 h 109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518" h="109305">
                  <a:moveTo>
                    <a:pt x="192" y="0"/>
                  </a:moveTo>
                  <a:cubicBezTo>
                    <a:pt x="856" y="33112"/>
                    <a:pt x="-472" y="76193"/>
                    <a:pt x="192" y="109305"/>
                  </a:cubicBezTo>
                  <a:lnTo>
                    <a:pt x="103518" y="109305"/>
                  </a:lnTo>
                </a:path>
              </a:pathLst>
            </a:custGeom>
            <a:noFill/>
            <a:ln w="19050" cap="rnd">
              <a:solidFill>
                <a:schemeClr val="accent4">
                  <a:lumMod val="20000"/>
                  <a:lumOff val="80000"/>
                  <a:alpha val="4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73" name="ICON 1">
            <a:extLst>
              <a:ext uri="{FF2B5EF4-FFF2-40B4-BE49-F238E27FC236}">
                <a16:creationId xmlns:a16="http://schemas.microsoft.com/office/drawing/2014/main" id="{58291294-EB6D-422A-A237-BB7043433D0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46579" y="2397965"/>
            <a:ext cx="627462" cy="830550"/>
            <a:chOff x="12717037" y="2922973"/>
            <a:chExt cx="525304" cy="695325"/>
          </a:xfrm>
        </p:grpSpPr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3C31740A-E5E6-4336-8023-40CDC6EEAC3E}"/>
                </a:ext>
              </a:extLst>
            </p:cNvPr>
            <p:cNvSpPr/>
            <p:nvPr/>
          </p:nvSpPr>
          <p:spPr bwMode="gray">
            <a:xfrm>
              <a:off x="12717037" y="2922973"/>
              <a:ext cx="523875" cy="695325"/>
            </a:xfrm>
            <a:custGeom>
              <a:avLst/>
              <a:gdLst>
                <a:gd name="connsiteX0" fmla="*/ 526733 w 523875"/>
                <a:gd name="connsiteY0" fmla="*/ 125254 h 695325"/>
                <a:gd name="connsiteX1" fmla="*/ 526733 w 523875"/>
                <a:gd name="connsiteY1" fmla="*/ 700088 h 695325"/>
                <a:gd name="connsiteX2" fmla="*/ 0 w 523875"/>
                <a:gd name="connsiteY2" fmla="*/ 700088 h 695325"/>
                <a:gd name="connsiteX3" fmla="*/ 0 w 523875"/>
                <a:gd name="connsiteY3" fmla="*/ 0 h 695325"/>
                <a:gd name="connsiteX4" fmla="*/ 402622 w 523875"/>
                <a:gd name="connsiteY4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875" h="695325">
                  <a:moveTo>
                    <a:pt x="526733" y="125254"/>
                  </a:moveTo>
                  <a:lnTo>
                    <a:pt x="526733" y="700088"/>
                  </a:lnTo>
                  <a:lnTo>
                    <a:pt x="0" y="700088"/>
                  </a:lnTo>
                  <a:lnTo>
                    <a:pt x="0" y="0"/>
                  </a:lnTo>
                  <a:lnTo>
                    <a:pt x="402622" y="0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EC4CEC26-2C56-4913-ABD8-5E676F6F0564}"/>
                </a:ext>
              </a:extLst>
            </p:cNvPr>
            <p:cNvSpPr/>
            <p:nvPr/>
          </p:nvSpPr>
          <p:spPr bwMode="gray">
            <a:xfrm>
              <a:off x="12817050" y="339922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6" name="Freihandform: Form 75">
              <a:extLst>
                <a:ext uri="{FF2B5EF4-FFF2-40B4-BE49-F238E27FC236}">
                  <a16:creationId xmlns:a16="http://schemas.microsoft.com/office/drawing/2014/main" id="{F009C95D-5656-49C7-BCE2-619864EE76D2}"/>
                </a:ext>
              </a:extLst>
            </p:cNvPr>
            <p:cNvSpPr/>
            <p:nvPr/>
          </p:nvSpPr>
          <p:spPr bwMode="gray">
            <a:xfrm>
              <a:off x="12817050" y="345637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6432D665-4FFF-4DBC-BE7A-34ACBC6BC736}"/>
                </a:ext>
              </a:extLst>
            </p:cNvPr>
            <p:cNvSpPr/>
            <p:nvPr/>
          </p:nvSpPr>
          <p:spPr bwMode="gray">
            <a:xfrm>
              <a:off x="12817050" y="351352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2BD5138D-A6A9-486F-9339-E671C0BEB426}"/>
                </a:ext>
              </a:extLst>
            </p:cNvPr>
            <p:cNvSpPr/>
            <p:nvPr/>
          </p:nvSpPr>
          <p:spPr bwMode="gray">
            <a:xfrm>
              <a:off x="13118516" y="2922973"/>
              <a:ext cx="123825" cy="123825"/>
            </a:xfrm>
            <a:custGeom>
              <a:avLst/>
              <a:gdLst>
                <a:gd name="connsiteX0" fmla="*/ 0 w 123825"/>
                <a:gd name="connsiteY0" fmla="*/ 0 h 123825"/>
                <a:gd name="connsiteX1" fmla="*/ 0 w 123825"/>
                <a:gd name="connsiteY1" fmla="*/ 125254 h 123825"/>
                <a:gd name="connsiteX2" fmla="*/ 125254 w 123825"/>
                <a:gd name="connsiteY2" fmla="*/ 1252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0" y="0"/>
                  </a:moveTo>
                  <a:lnTo>
                    <a:pt x="0" y="125254"/>
                  </a:lnTo>
                  <a:lnTo>
                    <a:pt x="125254" y="125254"/>
                  </a:lnTo>
                  <a:close/>
                </a:path>
              </a:pathLst>
            </a:custGeom>
            <a:noFill/>
            <a:ln w="19050" cap="sq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79" name="Grafik 29">
              <a:extLst>
                <a:ext uri="{FF2B5EF4-FFF2-40B4-BE49-F238E27FC236}">
                  <a16:creationId xmlns:a16="http://schemas.microsoft.com/office/drawing/2014/main" id="{35C45C54-6CDB-45AB-A9BB-294A583D089E}"/>
                </a:ext>
              </a:extLst>
            </p:cNvPr>
            <p:cNvGrpSpPr/>
            <p:nvPr/>
          </p:nvGrpSpPr>
          <p:grpSpPr bwMode="gray">
            <a:xfrm>
              <a:off x="12834671" y="3124046"/>
              <a:ext cx="314325" cy="190500"/>
              <a:chOff x="12834671" y="3124046"/>
              <a:chExt cx="314325" cy="190500"/>
            </a:xfrm>
            <a:noFill/>
          </p:grpSpPr>
          <p:sp>
            <p:nvSpPr>
              <p:cNvPr id="80" name="Freihandform: Form 79">
                <a:extLst>
                  <a:ext uri="{FF2B5EF4-FFF2-40B4-BE49-F238E27FC236}">
                    <a16:creationId xmlns:a16="http://schemas.microsoft.com/office/drawing/2014/main" id="{4D6C7C8A-B77C-4A21-8582-9106A4DEEF92}"/>
                  </a:ext>
                </a:extLst>
              </p:cNvPr>
              <p:cNvSpPr/>
              <p:nvPr/>
            </p:nvSpPr>
            <p:spPr bwMode="gray">
              <a:xfrm>
                <a:off x="12834671" y="3272731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7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7"/>
                      <a:pt x="18574" y="37147"/>
                    </a:cubicBezTo>
                    <a:cubicBezTo>
                      <a:pt x="8316" y="37147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1" name="Freihandform: Form 80">
                <a:extLst>
                  <a:ext uri="{FF2B5EF4-FFF2-40B4-BE49-F238E27FC236}">
                    <a16:creationId xmlns:a16="http://schemas.microsoft.com/office/drawing/2014/main" id="{9B6C40F4-3A6B-4409-AE78-AD59CD729141}"/>
                  </a:ext>
                </a:extLst>
              </p:cNvPr>
              <p:cNvSpPr/>
              <p:nvPr/>
            </p:nvSpPr>
            <p:spPr bwMode="gray">
              <a:xfrm>
                <a:off x="12913728" y="3170528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2" name="Freihandform: Form 81">
                <a:extLst>
                  <a:ext uri="{FF2B5EF4-FFF2-40B4-BE49-F238E27FC236}">
                    <a16:creationId xmlns:a16="http://schemas.microsoft.com/office/drawing/2014/main" id="{BAB38FB9-9ABB-4C4F-BCD3-387673CDEEF0}"/>
                  </a:ext>
                </a:extLst>
              </p:cNvPr>
              <p:cNvSpPr/>
              <p:nvPr/>
            </p:nvSpPr>
            <p:spPr bwMode="gray">
              <a:xfrm>
                <a:off x="13029838" y="3277398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3" name="Freihandform: Form 82">
                <a:extLst>
                  <a:ext uri="{FF2B5EF4-FFF2-40B4-BE49-F238E27FC236}">
                    <a16:creationId xmlns:a16="http://schemas.microsoft.com/office/drawing/2014/main" id="{0CD8747E-E7A5-4129-8E46-F7B9CF9B659E}"/>
                  </a:ext>
                </a:extLst>
              </p:cNvPr>
              <p:cNvSpPr/>
              <p:nvPr/>
            </p:nvSpPr>
            <p:spPr bwMode="gray">
              <a:xfrm>
                <a:off x="13118135" y="3124046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4" name="Freihandform: Form 83">
                <a:extLst>
                  <a:ext uri="{FF2B5EF4-FFF2-40B4-BE49-F238E27FC236}">
                    <a16:creationId xmlns:a16="http://schemas.microsoft.com/office/drawing/2014/main" id="{DEE55D2A-6C55-4A2A-B9A5-1102432F0626}"/>
                  </a:ext>
                </a:extLst>
              </p:cNvPr>
              <p:cNvSpPr/>
              <p:nvPr/>
            </p:nvSpPr>
            <p:spPr bwMode="gray">
              <a:xfrm>
                <a:off x="12862865" y="3203865"/>
                <a:ext cx="57150" cy="66675"/>
              </a:xfrm>
              <a:custGeom>
                <a:avLst/>
                <a:gdLst>
                  <a:gd name="connsiteX0" fmla="*/ 0 w 57150"/>
                  <a:gd name="connsiteY0" fmla="*/ 71533 h 66675"/>
                  <a:gd name="connsiteX1" fmla="*/ 58198 w 57150"/>
                  <a:gd name="connsiteY1" fmla="*/ 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150" h="66675">
                    <a:moveTo>
                      <a:pt x="0" y="71533"/>
                    </a:moveTo>
                    <a:lnTo>
                      <a:pt x="58198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5" name="Freihandform: Form 84">
                <a:extLst>
                  <a:ext uri="{FF2B5EF4-FFF2-40B4-BE49-F238E27FC236}">
                    <a16:creationId xmlns:a16="http://schemas.microsoft.com/office/drawing/2014/main" id="{DFE657A8-E016-4966-A526-CCB36368A032}"/>
                  </a:ext>
                </a:extLst>
              </p:cNvPr>
              <p:cNvSpPr/>
              <p:nvPr/>
            </p:nvSpPr>
            <p:spPr bwMode="gray">
              <a:xfrm>
                <a:off x="12947066" y="3200246"/>
                <a:ext cx="85725" cy="76200"/>
              </a:xfrm>
              <a:custGeom>
                <a:avLst/>
                <a:gdLst>
                  <a:gd name="connsiteX0" fmla="*/ 0 w 85725"/>
                  <a:gd name="connsiteY0" fmla="*/ 0 h 76200"/>
                  <a:gd name="connsiteX1" fmla="*/ 87440 w 85725"/>
                  <a:gd name="connsiteY1" fmla="*/ 8343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5725" h="76200">
                    <a:moveTo>
                      <a:pt x="0" y="0"/>
                    </a:moveTo>
                    <a:lnTo>
                      <a:pt x="87440" y="83439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6" name="Freihandform: Form 85">
                <a:extLst>
                  <a:ext uri="{FF2B5EF4-FFF2-40B4-BE49-F238E27FC236}">
                    <a16:creationId xmlns:a16="http://schemas.microsoft.com/office/drawing/2014/main" id="{ED17D636-EBC6-4362-A438-3D9AC958B5A3}"/>
                  </a:ext>
                </a:extLst>
              </p:cNvPr>
              <p:cNvSpPr/>
              <p:nvPr/>
            </p:nvSpPr>
            <p:spPr bwMode="gray">
              <a:xfrm>
                <a:off x="13060128" y="3159098"/>
                <a:ext cx="66675" cy="114300"/>
              </a:xfrm>
              <a:custGeom>
                <a:avLst/>
                <a:gdLst>
                  <a:gd name="connsiteX0" fmla="*/ 0 w 66675"/>
                  <a:gd name="connsiteY0" fmla="*/ 122492 h 114300"/>
                  <a:gd name="connsiteX1" fmla="*/ 68199 w 66675"/>
                  <a:gd name="connsiteY1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114300">
                    <a:moveTo>
                      <a:pt x="0" y="122492"/>
                    </a:moveTo>
                    <a:lnTo>
                      <a:pt x="68199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sp>
        <p:nvSpPr>
          <p:cNvPr id="88" name="Ellipse 87">
            <a:extLst>
              <a:ext uri="{FF2B5EF4-FFF2-40B4-BE49-F238E27FC236}">
                <a16:creationId xmlns:a16="http://schemas.microsoft.com/office/drawing/2014/main" id="{40874730-BD54-44EA-ABA5-A1999513E304}"/>
              </a:ext>
            </a:extLst>
          </p:cNvPr>
          <p:cNvSpPr>
            <a:spLocks noChangeAspect="1"/>
          </p:cNvSpPr>
          <p:nvPr/>
        </p:nvSpPr>
        <p:spPr bwMode="gray">
          <a:xfrm>
            <a:off x="5475325" y="2240610"/>
            <a:ext cx="540318" cy="5403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r>
              <a:rPr lang="de-DE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15</a:t>
            </a:r>
            <a:r>
              <a:rPr lang="de-DE" sz="1200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%</a:t>
            </a:r>
            <a:endParaRPr lang="de-DE" dirty="0">
              <a:solidFill>
                <a:schemeClr val="accent4">
                  <a:lumMod val="20000"/>
                  <a:lumOff val="80000"/>
                </a:schemeClr>
              </a:solidFill>
              <a:latin typeface="+mj-lt"/>
            </a:endParaRPr>
          </a:p>
        </p:txBody>
      </p:sp>
      <p:cxnSp>
        <p:nvCxnSpPr>
          <p:cNvPr id="141" name="Pfeil 3">
            <a:extLst>
              <a:ext uri="{FF2B5EF4-FFF2-40B4-BE49-F238E27FC236}">
                <a16:creationId xmlns:a16="http://schemas.microsoft.com/office/drawing/2014/main" id="{6C2869B2-E28A-4B20-9CEC-A8011E737137}"/>
              </a:ext>
            </a:extLst>
          </p:cNvPr>
          <p:cNvCxnSpPr>
            <a:cxnSpLocks noChangeAspect="1"/>
          </p:cNvCxnSpPr>
          <p:nvPr/>
        </p:nvCxnSpPr>
        <p:spPr bwMode="gray">
          <a:xfrm rot="5400000" flipH="1" flipV="1">
            <a:off x="6118989" y="2707501"/>
            <a:ext cx="0" cy="346985"/>
          </a:xfrm>
          <a:prstGeom prst="straightConnector1">
            <a:avLst/>
          </a:prstGeom>
          <a:ln w="19050">
            <a:solidFill>
              <a:srgbClr val="DCE0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2" name="Gruppieren 141">
            <a:extLst>
              <a:ext uri="{FF2B5EF4-FFF2-40B4-BE49-F238E27FC236}">
                <a16:creationId xmlns:a16="http://schemas.microsoft.com/office/drawing/2014/main" id="{13EE98FE-FA7A-4332-B5DF-3470FE28ACA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460095" y="2457125"/>
            <a:ext cx="712230" cy="712230"/>
            <a:chOff x="9196121" y="1520622"/>
            <a:chExt cx="984885" cy="984885"/>
          </a:xfrm>
        </p:grpSpPr>
        <p:pic>
          <p:nvPicPr>
            <p:cNvPr id="143" name="Welt">
              <a:extLst>
                <a:ext uri="{FF2B5EF4-FFF2-40B4-BE49-F238E27FC236}">
                  <a16:creationId xmlns:a16="http://schemas.microsoft.com/office/drawing/2014/main" id="{ABDB9B5A-18AE-45BE-95BE-BFE30148A0C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 bwMode="gray">
            <a:xfrm>
              <a:off x="9196121" y="1520622"/>
              <a:ext cx="984885" cy="984885"/>
            </a:xfrm>
            <a:prstGeom prst="rect">
              <a:avLst/>
            </a:prstGeom>
          </p:spPr>
        </p:pic>
        <p:sp>
          <p:nvSpPr>
            <p:cNvPr id="144" name="Ellipse">
              <a:extLst>
                <a:ext uri="{FF2B5EF4-FFF2-40B4-BE49-F238E27FC236}">
                  <a16:creationId xmlns:a16="http://schemas.microsoft.com/office/drawing/2014/main" id="{A85FB3A1-219D-4316-A484-2EBBCFAC74F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196121" y="1520622"/>
              <a:ext cx="984885" cy="984885"/>
            </a:xfrm>
            <a:prstGeom prst="ellipse">
              <a:avLst/>
            </a:prstGeom>
            <a:noFill/>
            <a:ln w="19050"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BDAB7DF7-3F17-4B71-9BDF-01C6797F3B9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48697" y="2240610"/>
            <a:ext cx="763091" cy="987905"/>
            <a:chOff x="648697" y="2240610"/>
            <a:chExt cx="763091" cy="987905"/>
          </a:xfrm>
        </p:grpSpPr>
        <p:grpSp>
          <p:nvGrpSpPr>
            <p:cNvPr id="145" name="Gruppieren 144">
              <a:extLst>
                <a:ext uri="{FF2B5EF4-FFF2-40B4-BE49-F238E27FC236}">
                  <a16:creationId xmlns:a16="http://schemas.microsoft.com/office/drawing/2014/main" id="{454583C0-74C8-4574-8CE1-8E61D5A2F548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48697" y="2472515"/>
              <a:ext cx="539105" cy="756000"/>
              <a:chOff x="9185741" y="1752122"/>
              <a:chExt cx="883680" cy="1239205"/>
            </a:xfrm>
          </p:grpSpPr>
          <p:grpSp>
            <p:nvGrpSpPr>
              <p:cNvPr id="146" name="Gruppieren 145">
                <a:extLst>
                  <a:ext uri="{FF2B5EF4-FFF2-40B4-BE49-F238E27FC236}">
                    <a16:creationId xmlns:a16="http://schemas.microsoft.com/office/drawing/2014/main" id="{9181A509-8471-47A9-87DB-4B6C89AD0615}"/>
                  </a:ext>
                </a:extLst>
              </p:cNvPr>
              <p:cNvGrpSpPr/>
              <p:nvPr/>
            </p:nvGrpSpPr>
            <p:grpSpPr bwMode="gray">
              <a:xfrm>
                <a:off x="9185741" y="1752122"/>
                <a:ext cx="883680" cy="1239205"/>
                <a:chOff x="7316071" y="1437567"/>
                <a:chExt cx="674908" cy="946439"/>
              </a:xfrm>
            </p:grpSpPr>
            <p:sp>
              <p:nvSpPr>
                <p:cNvPr id="149" name="Freihandform: Form 148">
                  <a:extLst>
                    <a:ext uri="{FF2B5EF4-FFF2-40B4-BE49-F238E27FC236}">
                      <a16:creationId xmlns:a16="http://schemas.microsoft.com/office/drawing/2014/main" id="{AD9BBFB2-1062-428E-B672-A23459FF051E}"/>
                    </a:ext>
                  </a:extLst>
                </p:cNvPr>
                <p:cNvSpPr/>
                <p:nvPr/>
              </p:nvSpPr>
              <p:spPr bwMode="gray">
                <a:xfrm>
                  <a:off x="7397687" y="1438351"/>
                  <a:ext cx="125564" cy="227586"/>
                </a:xfrm>
                <a:custGeom>
                  <a:avLst/>
                  <a:gdLst>
                    <a:gd name="connsiteX0" fmla="*/ 12282 w 87336"/>
                    <a:gd name="connsiteY0" fmla="*/ 12282 h 158296"/>
                    <a:gd name="connsiteX1" fmla="*/ 12282 w 87336"/>
                    <a:gd name="connsiteY1" fmla="*/ 147653 h 158296"/>
                    <a:gd name="connsiteX2" fmla="*/ 46124 w 87336"/>
                    <a:gd name="connsiteY2" fmla="*/ 121452 h 158296"/>
                    <a:gd name="connsiteX3" fmla="*/ 78875 w 87336"/>
                    <a:gd name="connsiteY3" fmla="*/ 147653 h 158296"/>
                    <a:gd name="connsiteX4" fmla="*/ 78875 w 87336"/>
                    <a:gd name="connsiteY4" fmla="*/ 12282 h 158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7336" h="158296">
                      <a:moveTo>
                        <a:pt x="12282" y="12282"/>
                      </a:moveTo>
                      <a:lnTo>
                        <a:pt x="12282" y="147653"/>
                      </a:lnTo>
                      <a:lnTo>
                        <a:pt x="46124" y="121452"/>
                      </a:lnTo>
                      <a:lnTo>
                        <a:pt x="78875" y="147653"/>
                      </a:lnTo>
                      <a:lnTo>
                        <a:pt x="78875" y="12282"/>
                      </a:lnTo>
                    </a:path>
                  </a:pathLst>
                </a:custGeom>
                <a:noFill/>
                <a:ln w="19050" cap="rnd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round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50" name="Freihandform: Form 149">
                  <a:extLst>
                    <a:ext uri="{FF2B5EF4-FFF2-40B4-BE49-F238E27FC236}">
                      <a16:creationId xmlns:a16="http://schemas.microsoft.com/office/drawing/2014/main" id="{637BCE5D-8912-423E-8C27-D577EC79BF9D}"/>
                    </a:ext>
                  </a:extLst>
                </p:cNvPr>
                <p:cNvSpPr/>
                <p:nvPr/>
              </p:nvSpPr>
              <p:spPr bwMode="gray">
                <a:xfrm>
                  <a:off x="7316071" y="1437567"/>
                  <a:ext cx="674908" cy="894645"/>
                </a:xfrm>
                <a:custGeom>
                  <a:avLst/>
                  <a:gdLst>
                    <a:gd name="connsiteX0" fmla="*/ 51583 w 469431"/>
                    <a:gd name="connsiteY0" fmla="*/ 12827 h 622269"/>
                    <a:gd name="connsiteX1" fmla="*/ 12282 w 469431"/>
                    <a:gd name="connsiteY1" fmla="*/ 52129 h 622269"/>
                    <a:gd name="connsiteX2" fmla="*/ 12282 w 469431"/>
                    <a:gd name="connsiteY2" fmla="*/ 571779 h 622269"/>
                    <a:gd name="connsiteX3" fmla="*/ 12282 w 469431"/>
                    <a:gd name="connsiteY3" fmla="*/ 611080 h 622269"/>
                    <a:gd name="connsiteX4" fmla="*/ 51583 w 469431"/>
                    <a:gd name="connsiteY4" fmla="*/ 571779 h 622269"/>
                    <a:gd name="connsiteX5" fmla="*/ 284661 w 469431"/>
                    <a:gd name="connsiteY5" fmla="*/ 571779 h 622269"/>
                    <a:gd name="connsiteX6" fmla="*/ 459879 w 469431"/>
                    <a:gd name="connsiteY6" fmla="*/ 571779 h 622269"/>
                    <a:gd name="connsiteX7" fmla="*/ 459879 w 469431"/>
                    <a:gd name="connsiteY7" fmla="*/ 12282 h 622269"/>
                    <a:gd name="connsiteX8" fmla="*/ 51583 w 469431"/>
                    <a:gd name="connsiteY8" fmla="*/ 12282 h 622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9431" h="622269">
                      <a:moveTo>
                        <a:pt x="51583" y="12827"/>
                      </a:moveTo>
                      <a:cubicBezTo>
                        <a:pt x="29749" y="12827"/>
                        <a:pt x="12282" y="30295"/>
                        <a:pt x="12282" y="52129"/>
                      </a:cubicBezTo>
                      <a:lnTo>
                        <a:pt x="12282" y="571779"/>
                      </a:lnTo>
                      <a:lnTo>
                        <a:pt x="12282" y="611080"/>
                      </a:lnTo>
                      <a:cubicBezTo>
                        <a:pt x="12282" y="589246"/>
                        <a:pt x="29749" y="571779"/>
                        <a:pt x="51583" y="571779"/>
                      </a:cubicBezTo>
                      <a:lnTo>
                        <a:pt x="284661" y="571779"/>
                      </a:lnTo>
                      <a:lnTo>
                        <a:pt x="459879" y="571779"/>
                      </a:lnTo>
                      <a:lnTo>
                        <a:pt x="459879" y="12282"/>
                      </a:lnTo>
                      <a:lnTo>
                        <a:pt x="51583" y="12282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round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51" name="Freihandform: Form 150">
                  <a:extLst>
                    <a:ext uri="{FF2B5EF4-FFF2-40B4-BE49-F238E27FC236}">
                      <a16:creationId xmlns:a16="http://schemas.microsoft.com/office/drawing/2014/main" id="{7A776E54-14C1-4722-B0EC-F15DAA051EF7}"/>
                    </a:ext>
                  </a:extLst>
                </p:cNvPr>
                <p:cNvSpPr/>
                <p:nvPr/>
              </p:nvSpPr>
              <p:spPr bwMode="gray">
                <a:xfrm>
                  <a:off x="7316071" y="2242746"/>
                  <a:ext cx="627820" cy="141260"/>
                </a:xfrm>
                <a:custGeom>
                  <a:avLst/>
                  <a:gdLst>
                    <a:gd name="connsiteX0" fmla="*/ 12282 w 436680"/>
                    <a:gd name="connsiteY0" fmla="*/ 51583 h 98253"/>
                    <a:gd name="connsiteX1" fmla="*/ 12282 w 436680"/>
                    <a:gd name="connsiteY1" fmla="*/ 51583 h 98253"/>
                    <a:gd name="connsiteX2" fmla="*/ 48854 w 436680"/>
                    <a:gd name="connsiteY2" fmla="*/ 88155 h 98253"/>
                    <a:gd name="connsiteX3" fmla="*/ 428220 w 436680"/>
                    <a:gd name="connsiteY3" fmla="*/ 88155 h 98253"/>
                    <a:gd name="connsiteX4" fmla="*/ 428220 w 436680"/>
                    <a:gd name="connsiteY4" fmla="*/ 12282 h 98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6680" h="98253">
                      <a:moveTo>
                        <a:pt x="12282" y="51583"/>
                      </a:moveTo>
                      <a:lnTo>
                        <a:pt x="12282" y="51583"/>
                      </a:lnTo>
                      <a:cubicBezTo>
                        <a:pt x="12282" y="71780"/>
                        <a:pt x="28657" y="88155"/>
                        <a:pt x="48854" y="88155"/>
                      </a:cubicBezTo>
                      <a:lnTo>
                        <a:pt x="428220" y="88155"/>
                      </a:lnTo>
                      <a:lnTo>
                        <a:pt x="428220" y="12282"/>
                      </a:lnTo>
                    </a:path>
                  </a:pathLst>
                </a:custGeom>
                <a:noFill/>
                <a:ln w="19050" cap="rnd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round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  <p:sp>
            <p:nvSpPr>
              <p:cNvPr id="147" name="Linie 1">
                <a:extLst>
                  <a:ext uri="{FF2B5EF4-FFF2-40B4-BE49-F238E27FC236}">
                    <a16:creationId xmlns:a16="http://schemas.microsoft.com/office/drawing/2014/main" id="{5686A7CB-1025-4DCF-9E22-C9B9C6D89F3E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9413473" y="2466301"/>
                <a:ext cx="432000" cy="12342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ln w="190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8" name="Linie 1">
                <a:extLst>
                  <a:ext uri="{FF2B5EF4-FFF2-40B4-BE49-F238E27FC236}">
                    <a16:creationId xmlns:a16="http://schemas.microsoft.com/office/drawing/2014/main" id="{A20255B3-7AA4-485D-9DDF-2A8AAE1A97D4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9413473" y="2594187"/>
                <a:ext cx="324000" cy="9257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ln w="190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152" name="Schutzschild">
              <a:extLst>
                <a:ext uri="{FF2B5EF4-FFF2-40B4-BE49-F238E27FC236}">
                  <a16:creationId xmlns:a16="http://schemas.microsoft.com/office/drawing/2014/main" id="{A79E013C-7BF3-4FE1-8ADF-833B60AFF35F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963816" y="2240610"/>
              <a:ext cx="447972" cy="558000"/>
              <a:chOff x="4701014" y="2656905"/>
              <a:chExt cx="542925" cy="676275"/>
            </a:xfrm>
          </p:grpSpPr>
          <p:sp>
            <p:nvSpPr>
              <p:cNvPr id="153" name="Freihandform: Form 152">
                <a:extLst>
                  <a:ext uri="{FF2B5EF4-FFF2-40B4-BE49-F238E27FC236}">
                    <a16:creationId xmlns:a16="http://schemas.microsoft.com/office/drawing/2014/main" id="{944F9EB8-331B-4A16-A0D1-009C2F413417}"/>
                  </a:ext>
                </a:extLst>
              </p:cNvPr>
              <p:cNvSpPr/>
              <p:nvPr/>
            </p:nvSpPr>
            <p:spPr bwMode="gray">
              <a:xfrm>
                <a:off x="4701014" y="2656905"/>
                <a:ext cx="542925" cy="676275"/>
              </a:xfrm>
              <a:custGeom>
                <a:avLst/>
                <a:gdLst>
                  <a:gd name="connsiteX0" fmla="*/ 228600 w 542925"/>
                  <a:gd name="connsiteY0" fmla="*/ 646367 h 676275"/>
                  <a:gd name="connsiteX1" fmla="*/ 275939 w 542925"/>
                  <a:gd name="connsiteY1" fmla="*/ 677894 h 676275"/>
                  <a:gd name="connsiteX2" fmla="*/ 323279 w 542925"/>
                  <a:gd name="connsiteY2" fmla="*/ 646367 h 676275"/>
                  <a:gd name="connsiteX3" fmla="*/ 551879 w 542925"/>
                  <a:gd name="connsiteY3" fmla="*/ 220694 h 676275"/>
                  <a:gd name="connsiteX4" fmla="*/ 551879 w 542925"/>
                  <a:gd name="connsiteY4" fmla="*/ 90678 h 676275"/>
                  <a:gd name="connsiteX5" fmla="*/ 275844 w 542925"/>
                  <a:gd name="connsiteY5" fmla="*/ 0 h 676275"/>
                  <a:gd name="connsiteX6" fmla="*/ 0 w 542925"/>
                  <a:gd name="connsiteY6" fmla="*/ 90678 h 676275"/>
                  <a:gd name="connsiteX7" fmla="*/ 0 w 542925"/>
                  <a:gd name="connsiteY7" fmla="*/ 220790 h 676275"/>
                  <a:gd name="connsiteX8" fmla="*/ 228600 w 542925"/>
                  <a:gd name="connsiteY8" fmla="*/ 646367 h 676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2925" h="676275">
                    <a:moveTo>
                      <a:pt x="228600" y="646367"/>
                    </a:moveTo>
                    <a:lnTo>
                      <a:pt x="275939" y="677894"/>
                    </a:lnTo>
                    <a:lnTo>
                      <a:pt x="323279" y="646367"/>
                    </a:lnTo>
                    <a:cubicBezTo>
                      <a:pt x="465106" y="551783"/>
                      <a:pt x="551879" y="390239"/>
                      <a:pt x="551879" y="220694"/>
                    </a:cubicBezTo>
                    <a:lnTo>
                      <a:pt x="551879" y="90678"/>
                    </a:lnTo>
                    <a:lnTo>
                      <a:pt x="275844" y="0"/>
                    </a:lnTo>
                    <a:lnTo>
                      <a:pt x="0" y="90678"/>
                    </a:lnTo>
                    <a:lnTo>
                      <a:pt x="0" y="220790"/>
                    </a:lnTo>
                    <a:cubicBezTo>
                      <a:pt x="0" y="390144"/>
                      <a:pt x="86678" y="551783"/>
                      <a:pt x="228600" y="6463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54" name="Freihandform: Form 153">
                <a:extLst>
                  <a:ext uri="{FF2B5EF4-FFF2-40B4-BE49-F238E27FC236}">
                    <a16:creationId xmlns:a16="http://schemas.microsoft.com/office/drawing/2014/main" id="{55D67B93-FBFB-4C03-802D-C105C71AD535}"/>
                  </a:ext>
                </a:extLst>
              </p:cNvPr>
              <p:cNvSpPr/>
              <p:nvPr/>
            </p:nvSpPr>
            <p:spPr bwMode="gray">
              <a:xfrm>
                <a:off x="4909611" y="2792351"/>
                <a:ext cx="133350" cy="342900"/>
              </a:xfrm>
              <a:custGeom>
                <a:avLst/>
                <a:gdLst>
                  <a:gd name="connsiteX0" fmla="*/ 100298 w 133350"/>
                  <a:gd name="connsiteY0" fmla="*/ 241173 h 342900"/>
                  <a:gd name="connsiteX1" fmla="*/ 121349 w 133350"/>
                  <a:gd name="connsiteY1" fmla="*/ 285560 h 342900"/>
                  <a:gd name="connsiteX2" fmla="*/ 101632 w 133350"/>
                  <a:gd name="connsiteY2" fmla="*/ 328041 h 342900"/>
                  <a:gd name="connsiteX3" fmla="*/ 50387 w 133350"/>
                  <a:gd name="connsiteY3" fmla="*/ 345186 h 342900"/>
                  <a:gd name="connsiteX4" fmla="*/ 2286 w 133350"/>
                  <a:gd name="connsiteY4" fmla="*/ 334137 h 342900"/>
                  <a:gd name="connsiteX5" fmla="*/ 2286 w 133350"/>
                  <a:gd name="connsiteY5" fmla="*/ 312420 h 342900"/>
                  <a:gd name="connsiteX6" fmla="*/ 50864 w 133350"/>
                  <a:gd name="connsiteY6" fmla="*/ 326612 h 342900"/>
                  <a:gd name="connsiteX7" fmla="*/ 87440 w 133350"/>
                  <a:gd name="connsiteY7" fmla="*/ 315373 h 342900"/>
                  <a:gd name="connsiteX8" fmla="*/ 99822 w 133350"/>
                  <a:gd name="connsiteY8" fmla="*/ 286036 h 342900"/>
                  <a:gd name="connsiteX9" fmla="*/ 93059 w 133350"/>
                  <a:gd name="connsiteY9" fmla="*/ 263462 h 342900"/>
                  <a:gd name="connsiteX10" fmla="*/ 61913 w 133350"/>
                  <a:gd name="connsiteY10" fmla="*/ 241078 h 342900"/>
                  <a:gd name="connsiteX11" fmla="*/ 11335 w 133350"/>
                  <a:gd name="connsiteY11" fmla="*/ 205454 h 342900"/>
                  <a:gd name="connsiteX12" fmla="*/ 0 w 133350"/>
                  <a:gd name="connsiteY12" fmla="*/ 167164 h 342900"/>
                  <a:gd name="connsiteX13" fmla="*/ 35909 w 133350"/>
                  <a:gd name="connsiteY13" fmla="*/ 110395 h 342900"/>
                  <a:gd name="connsiteX14" fmla="*/ 8668 w 133350"/>
                  <a:gd name="connsiteY14" fmla="*/ 61817 h 342900"/>
                  <a:gd name="connsiteX15" fmla="*/ 26860 w 133350"/>
                  <a:gd name="connsiteY15" fmla="*/ 17050 h 342900"/>
                  <a:gd name="connsiteX16" fmla="*/ 77153 w 133350"/>
                  <a:gd name="connsiteY16" fmla="*/ 0 h 342900"/>
                  <a:gd name="connsiteX17" fmla="*/ 120396 w 133350"/>
                  <a:gd name="connsiteY17" fmla="*/ 8191 h 342900"/>
                  <a:gd name="connsiteX18" fmla="*/ 120396 w 133350"/>
                  <a:gd name="connsiteY18" fmla="*/ 29432 h 342900"/>
                  <a:gd name="connsiteX19" fmla="*/ 76676 w 133350"/>
                  <a:gd name="connsiteY19" fmla="*/ 18574 h 342900"/>
                  <a:gd name="connsiteX20" fmla="*/ 29909 w 133350"/>
                  <a:gd name="connsiteY20" fmla="*/ 60293 h 342900"/>
                  <a:gd name="connsiteX21" fmla="*/ 42196 w 133350"/>
                  <a:gd name="connsiteY21" fmla="*/ 89535 h 342900"/>
                  <a:gd name="connsiteX22" fmla="*/ 89344 w 133350"/>
                  <a:gd name="connsiteY22" fmla="*/ 116586 h 342900"/>
                  <a:gd name="connsiteX23" fmla="*/ 134398 w 133350"/>
                  <a:gd name="connsiteY23" fmla="*/ 178403 h 342900"/>
                  <a:gd name="connsiteX24" fmla="*/ 100298 w 133350"/>
                  <a:gd name="connsiteY24" fmla="*/ 241173 h 342900"/>
                  <a:gd name="connsiteX25" fmla="*/ 53340 w 133350"/>
                  <a:gd name="connsiteY25" fmla="*/ 120777 h 342900"/>
                  <a:gd name="connsiteX26" fmla="*/ 21431 w 133350"/>
                  <a:gd name="connsiteY26" fmla="*/ 165830 h 342900"/>
                  <a:gd name="connsiteX27" fmla="*/ 34481 w 133350"/>
                  <a:gd name="connsiteY27" fmla="*/ 200311 h 342900"/>
                  <a:gd name="connsiteX28" fmla="*/ 84106 w 133350"/>
                  <a:gd name="connsiteY28" fmla="*/ 229267 h 342900"/>
                  <a:gd name="connsiteX29" fmla="*/ 106299 w 133350"/>
                  <a:gd name="connsiteY29" fmla="*/ 207073 h 342900"/>
                  <a:gd name="connsiteX30" fmla="*/ 113157 w 133350"/>
                  <a:gd name="connsiteY30" fmla="*/ 178498 h 342900"/>
                  <a:gd name="connsiteX31" fmla="*/ 102489 w 133350"/>
                  <a:gd name="connsiteY31" fmla="*/ 149638 h 342900"/>
                  <a:gd name="connsiteX32" fmla="*/ 53340 w 133350"/>
                  <a:gd name="connsiteY32" fmla="*/ 120777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33350" h="342900">
                    <a:moveTo>
                      <a:pt x="100298" y="241173"/>
                    </a:moveTo>
                    <a:cubicBezTo>
                      <a:pt x="114300" y="251650"/>
                      <a:pt x="121349" y="266414"/>
                      <a:pt x="121349" y="285560"/>
                    </a:cubicBezTo>
                    <a:cubicBezTo>
                      <a:pt x="121349" y="302419"/>
                      <a:pt x="114776" y="316611"/>
                      <a:pt x="101632" y="328041"/>
                    </a:cubicBezTo>
                    <a:cubicBezTo>
                      <a:pt x="88487" y="339471"/>
                      <a:pt x="71438" y="345186"/>
                      <a:pt x="50387" y="345186"/>
                    </a:cubicBezTo>
                    <a:cubicBezTo>
                      <a:pt x="34576" y="345186"/>
                      <a:pt x="18574" y="341471"/>
                      <a:pt x="2286" y="334137"/>
                    </a:cubicBezTo>
                    <a:lnTo>
                      <a:pt x="2286" y="312420"/>
                    </a:lnTo>
                    <a:cubicBezTo>
                      <a:pt x="19717" y="321850"/>
                      <a:pt x="35909" y="326612"/>
                      <a:pt x="50864" y="326612"/>
                    </a:cubicBezTo>
                    <a:cubicBezTo>
                      <a:pt x="66961" y="326612"/>
                      <a:pt x="79153" y="322897"/>
                      <a:pt x="87440" y="315373"/>
                    </a:cubicBezTo>
                    <a:cubicBezTo>
                      <a:pt x="95726" y="307943"/>
                      <a:pt x="99822" y="298133"/>
                      <a:pt x="99822" y="286036"/>
                    </a:cubicBezTo>
                    <a:cubicBezTo>
                      <a:pt x="99822" y="278035"/>
                      <a:pt x="97536" y="270510"/>
                      <a:pt x="93059" y="263462"/>
                    </a:cubicBezTo>
                    <a:cubicBezTo>
                      <a:pt x="88583" y="256413"/>
                      <a:pt x="78200" y="248888"/>
                      <a:pt x="61913" y="241078"/>
                    </a:cubicBezTo>
                    <a:cubicBezTo>
                      <a:pt x="35719" y="228695"/>
                      <a:pt x="18859" y="216789"/>
                      <a:pt x="11335" y="205454"/>
                    </a:cubicBezTo>
                    <a:cubicBezTo>
                      <a:pt x="3810" y="194120"/>
                      <a:pt x="0" y="181356"/>
                      <a:pt x="0" y="167164"/>
                    </a:cubicBezTo>
                    <a:cubicBezTo>
                      <a:pt x="0" y="141732"/>
                      <a:pt x="12002" y="122777"/>
                      <a:pt x="35909" y="110395"/>
                    </a:cubicBezTo>
                    <a:cubicBezTo>
                      <a:pt x="17717" y="98107"/>
                      <a:pt x="8668" y="81915"/>
                      <a:pt x="8668" y="61817"/>
                    </a:cubicBezTo>
                    <a:cubicBezTo>
                      <a:pt x="8668" y="43339"/>
                      <a:pt x="14764" y="28384"/>
                      <a:pt x="26860" y="17050"/>
                    </a:cubicBezTo>
                    <a:cubicBezTo>
                      <a:pt x="38957" y="5715"/>
                      <a:pt x="55721" y="0"/>
                      <a:pt x="77153" y="0"/>
                    </a:cubicBezTo>
                    <a:cubicBezTo>
                      <a:pt x="93440" y="0"/>
                      <a:pt x="107823" y="2762"/>
                      <a:pt x="120396" y="8191"/>
                    </a:cubicBezTo>
                    <a:lnTo>
                      <a:pt x="120396" y="29432"/>
                    </a:lnTo>
                    <a:cubicBezTo>
                      <a:pt x="107728" y="22193"/>
                      <a:pt x="93155" y="18574"/>
                      <a:pt x="76676" y="18574"/>
                    </a:cubicBezTo>
                    <a:cubicBezTo>
                      <a:pt x="45530" y="18574"/>
                      <a:pt x="29909" y="32480"/>
                      <a:pt x="29909" y="60293"/>
                    </a:cubicBezTo>
                    <a:cubicBezTo>
                      <a:pt x="29909" y="72104"/>
                      <a:pt x="34004" y="81915"/>
                      <a:pt x="42196" y="89535"/>
                    </a:cubicBezTo>
                    <a:cubicBezTo>
                      <a:pt x="50387" y="97250"/>
                      <a:pt x="66104" y="106204"/>
                      <a:pt x="89344" y="116586"/>
                    </a:cubicBezTo>
                    <a:cubicBezTo>
                      <a:pt x="119348" y="130492"/>
                      <a:pt x="134398" y="151066"/>
                      <a:pt x="134398" y="178403"/>
                    </a:cubicBezTo>
                    <a:cubicBezTo>
                      <a:pt x="134493" y="202406"/>
                      <a:pt x="123063" y="223266"/>
                      <a:pt x="100298" y="241173"/>
                    </a:cubicBezTo>
                    <a:close/>
                    <a:moveTo>
                      <a:pt x="53340" y="120777"/>
                    </a:moveTo>
                    <a:cubicBezTo>
                      <a:pt x="32099" y="130397"/>
                      <a:pt x="21431" y="145352"/>
                      <a:pt x="21431" y="165830"/>
                    </a:cubicBezTo>
                    <a:cubicBezTo>
                      <a:pt x="21431" y="180308"/>
                      <a:pt x="25813" y="191834"/>
                      <a:pt x="34481" y="200311"/>
                    </a:cubicBezTo>
                    <a:cubicBezTo>
                      <a:pt x="43148" y="208788"/>
                      <a:pt x="59722" y="218408"/>
                      <a:pt x="84106" y="229267"/>
                    </a:cubicBezTo>
                    <a:cubicBezTo>
                      <a:pt x="94298" y="221742"/>
                      <a:pt x="101727" y="214313"/>
                      <a:pt x="106299" y="207073"/>
                    </a:cubicBezTo>
                    <a:cubicBezTo>
                      <a:pt x="110871" y="199835"/>
                      <a:pt x="113157" y="190310"/>
                      <a:pt x="113157" y="178498"/>
                    </a:cubicBezTo>
                    <a:cubicBezTo>
                      <a:pt x="113157" y="167164"/>
                      <a:pt x="109633" y="157543"/>
                      <a:pt x="102489" y="149638"/>
                    </a:cubicBezTo>
                    <a:cubicBezTo>
                      <a:pt x="95440" y="141732"/>
                      <a:pt x="79058" y="132112"/>
                      <a:pt x="53340" y="120777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sp>
        <p:nvSpPr>
          <p:cNvPr id="67" name="Textfeld 66">
            <a:extLst>
              <a:ext uri="{FF2B5EF4-FFF2-40B4-BE49-F238E27FC236}">
                <a16:creationId xmlns:a16="http://schemas.microsoft.com/office/drawing/2014/main" id="{BC4C35E9-C171-40A3-8D5A-57283697E91E}"/>
              </a:ext>
            </a:extLst>
          </p:cNvPr>
          <p:cNvSpPr txBox="1"/>
          <p:nvPr/>
        </p:nvSpPr>
        <p:spPr>
          <a:xfrm>
            <a:off x="1245959" y="1474230"/>
            <a:ext cx="61946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cap="all" dirty="0">
                <a:solidFill>
                  <a:schemeClr val="bg1"/>
                </a:solidFill>
                <a:latin typeface="+mj-lt"/>
              </a:rPr>
              <a:t>Nutzung urheberrechtlich geschützter Forschungsdaten</a:t>
            </a:r>
          </a:p>
        </p:txBody>
      </p:sp>
    </p:spTree>
    <p:extLst>
      <p:ext uri="{BB962C8B-B14F-4D97-AF65-F5344CB8AC3E}">
        <p14:creationId xmlns:p14="http://schemas.microsoft.com/office/powerpoint/2010/main" val="70496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8" dur="25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utoRev="1" fill="hold" grpId="1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28" dur="25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0" dur="1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50" dur="2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1" grpId="0"/>
          <p:bldP spid="32" grpId="0" animBg="1"/>
          <p:bldP spid="88" grpId="0" animBg="1"/>
          <p:bldP spid="88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25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25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0" dur="1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2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1" grpId="0"/>
          <p:bldP spid="32" grpId="0" animBg="1"/>
          <p:bldP spid="88" grpId="0" animBg="1"/>
          <p:bldP spid="88" grpId="1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>
          <a:xfrm>
            <a:off x="540000" y="2944800"/>
            <a:ext cx="3402000" cy="3168000"/>
          </a:xfrm>
        </p:spPr>
        <p:txBody>
          <a:bodyPr lIns="144000" rIns="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Gemäß § 60e UrhG ist die Vervielfältigung von Werken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im (elektronischen) Bestand </a:t>
            </a:r>
            <a:r>
              <a:rPr lang="de-DE" sz="1400" dirty="0">
                <a:solidFill>
                  <a:schemeClr val="bg1"/>
                </a:solidFill>
              </a:rPr>
              <a:t>zur Zugänglichmachung, Indexierung, Erhaltung und Restaurierung auch mit technisch bedingten Änderungen möglich. </a:t>
            </a:r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40000" y="540000"/>
            <a:ext cx="11109600" cy="1908000"/>
          </a:xfrm>
        </p:spPr>
        <p:txBody>
          <a:bodyPr lIns="756000"/>
          <a:lstStyle/>
          <a:p>
            <a:r>
              <a:rPr lang="de-DE" dirty="0"/>
              <a:t>auf Grundlage gesetzlicher Nutzungsbefugnisse</a:t>
            </a:r>
          </a:p>
        </p:txBody>
      </p:sp>
      <p:sp>
        <p:nvSpPr>
          <p:cNvPr id="12" name="5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579712"/>
            <a:ext cx="0" cy="1656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WEITER">
            <a:extLst>
              <a:ext uri="{FF2B5EF4-FFF2-40B4-BE49-F238E27FC236}">
                <a16:creationId xmlns:a16="http://schemas.microsoft.com/office/drawing/2014/main" id="{A3622CDF-D556-424B-91F0-F29B8D4C9FA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603004" y="6352627"/>
            <a:ext cx="324000" cy="324000"/>
            <a:chOff x="11488080" y="6210730"/>
            <a:chExt cx="431514" cy="431514"/>
          </a:xfrm>
        </p:grpSpPr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5F56B58D-2C60-4B6C-8D94-BBF32E82AFB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57" name="Gruppieren 56">
              <a:extLst>
                <a:ext uri="{FF2B5EF4-FFF2-40B4-BE49-F238E27FC236}">
                  <a16:creationId xmlns:a16="http://schemas.microsoft.com/office/drawing/2014/main" id="{53F18A97-C9CC-450D-893B-20C67A907602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58" name="Gerader Verbinder 57">
                <a:extLst>
                  <a:ext uri="{FF2B5EF4-FFF2-40B4-BE49-F238E27FC236}">
                    <a16:creationId xmlns:a16="http://schemas.microsoft.com/office/drawing/2014/main" id="{D08BED79-B175-4DFE-8DC9-E4FB400BAC97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Gerader Verbinder 58">
                <a:extLst>
                  <a:ext uri="{FF2B5EF4-FFF2-40B4-BE49-F238E27FC236}">
                    <a16:creationId xmlns:a16="http://schemas.microsoft.com/office/drawing/2014/main" id="{94708A42-D51D-477C-95EA-8A9E731927C0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Inhalt 2">
            <a:extLst>
              <a:ext uri="{FF2B5EF4-FFF2-40B4-BE49-F238E27FC236}">
                <a16:creationId xmlns:a16="http://schemas.microsoft.com/office/drawing/2014/main" id="{EE630C57-CFB7-4BE2-B49B-2B4A6A430B31}"/>
              </a:ext>
            </a:extLst>
          </p:cNvPr>
          <p:cNvSpPr txBox="1">
            <a:spLocks/>
          </p:cNvSpPr>
          <p:nvPr/>
        </p:nvSpPr>
        <p:spPr bwMode="gray">
          <a:xfrm>
            <a:off x="4393800" y="3579712"/>
            <a:ext cx="3537350" cy="1584000"/>
          </a:xfrm>
          <a:prstGeom prst="rect">
            <a:avLst/>
          </a:prstGeom>
        </p:spPr>
        <p:txBody>
          <a:bodyPr vert="horz" lIns="144000" tIns="720000" rIns="144000" bIns="0" rtlCol="0" anchor="t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001"/>
              </a:spcAft>
              <a:buNone/>
            </a:pPr>
            <a:r>
              <a:rPr lang="de-DE" sz="1000" spc="-1" dirty="0">
                <a:solidFill>
                  <a:srgbClr val="009CB4"/>
                </a:solidFill>
              </a:rPr>
              <a:t>Soweit also Forschungsdaten im Bestand von Bibliotheken und Archiven vorliegen, dürfen diese </a:t>
            </a:r>
            <a:r>
              <a:rPr lang="de-DE" sz="1000" b="1" spc="-1" dirty="0">
                <a:solidFill>
                  <a:srgbClr val="009CB4"/>
                </a:solidFill>
              </a:rPr>
              <a:t>vervielfältigt</a:t>
            </a:r>
            <a:r>
              <a:rPr lang="de-DE" sz="1000" spc="-1" dirty="0">
                <a:solidFill>
                  <a:srgbClr val="009CB4"/>
                </a:solidFill>
              </a:rPr>
              <a:t> werden. Zu Bibliotheken und Archiven dürften auch Repositorien zählen. Eine </a:t>
            </a:r>
            <a:r>
              <a:rPr lang="de-DE" sz="1000" b="1" spc="-1" dirty="0">
                <a:solidFill>
                  <a:srgbClr val="009CB4"/>
                </a:solidFill>
              </a:rPr>
              <a:t>Vervielfältigung zwecks Zugänglichmachung </a:t>
            </a:r>
            <a:r>
              <a:rPr lang="de-DE" sz="1000" spc="-1" dirty="0">
                <a:solidFill>
                  <a:srgbClr val="009CB4"/>
                </a:solidFill>
              </a:rPr>
              <a:t>ist nur erlaubt, wenn für die Zugänglichmachung ein Erlaubnistatbestand besteht.</a:t>
            </a:r>
            <a:endParaRPr lang="de-DE" sz="1000" spc="-1" dirty="0">
              <a:latin typeface="Arial"/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63DFC130-E94C-443F-90CB-2E2F89A8B526}"/>
              </a:ext>
            </a:extLst>
          </p:cNvPr>
          <p:cNvSpPr/>
          <p:nvPr/>
        </p:nvSpPr>
        <p:spPr bwMode="gray">
          <a:xfrm>
            <a:off x="4393800" y="3579712"/>
            <a:ext cx="3537350" cy="1656000"/>
          </a:xfrm>
          <a:prstGeom prst="rect">
            <a:avLst/>
          </a:prstGeom>
          <a:noFill/>
          <a:ln w="6350">
            <a:solidFill>
              <a:srgbClr val="009C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grpSp>
        <p:nvGrpSpPr>
          <p:cNvPr id="62" name="LINE ICON - info">
            <a:extLst>
              <a:ext uri="{FF2B5EF4-FFF2-40B4-BE49-F238E27FC236}">
                <a16:creationId xmlns:a16="http://schemas.microsoft.com/office/drawing/2014/main" id="{3CC083C2-9C39-4C20-A0FE-0ECE3ABE8FB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36149" y="3740400"/>
            <a:ext cx="397320" cy="397321"/>
            <a:chOff x="9246737" y="2599625"/>
            <a:chExt cx="409304" cy="409306"/>
          </a:xfrm>
          <a:solidFill>
            <a:schemeClr val="accent1"/>
          </a:solidFill>
        </p:grpSpPr>
        <p:sp>
          <p:nvSpPr>
            <p:cNvPr id="63" name="Freeform 312">
              <a:extLst>
                <a:ext uri="{FF2B5EF4-FFF2-40B4-BE49-F238E27FC236}">
                  <a16:creationId xmlns:a16="http://schemas.microsoft.com/office/drawing/2014/main" id="{B3D4369F-A261-4129-B132-B27690A69C99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246737" y="2599625"/>
              <a:ext cx="409304" cy="409306"/>
            </a:xfrm>
            <a:custGeom>
              <a:avLst/>
              <a:gdLst>
                <a:gd name="T0" fmla="*/ 120 w 240"/>
                <a:gd name="T1" fmla="*/ 240 h 240"/>
                <a:gd name="T2" fmla="*/ 0 w 240"/>
                <a:gd name="T3" fmla="*/ 120 h 240"/>
                <a:gd name="T4" fmla="*/ 120 w 240"/>
                <a:gd name="T5" fmla="*/ 0 h 240"/>
                <a:gd name="T6" fmla="*/ 240 w 240"/>
                <a:gd name="T7" fmla="*/ 120 h 240"/>
                <a:gd name="T8" fmla="*/ 120 w 240"/>
                <a:gd name="T9" fmla="*/ 240 h 240"/>
                <a:gd name="T10" fmla="*/ 120 w 240"/>
                <a:gd name="T11" fmla="*/ 8 h 240"/>
                <a:gd name="T12" fmla="*/ 8 w 240"/>
                <a:gd name="T13" fmla="*/ 120 h 240"/>
                <a:gd name="T14" fmla="*/ 120 w 240"/>
                <a:gd name="T15" fmla="*/ 232 h 240"/>
                <a:gd name="T16" fmla="*/ 232 w 240"/>
                <a:gd name="T17" fmla="*/ 120 h 240"/>
                <a:gd name="T18" fmla="*/ 120 w 240"/>
                <a:gd name="T19" fmla="*/ 8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0">
                  <a:moveTo>
                    <a:pt x="120" y="240"/>
                  </a:moveTo>
                  <a:cubicBezTo>
                    <a:pt x="54" y="240"/>
                    <a:pt x="0" y="186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186" y="0"/>
                    <a:pt x="240" y="54"/>
                    <a:pt x="240" y="120"/>
                  </a:cubicBezTo>
                  <a:cubicBezTo>
                    <a:pt x="240" y="186"/>
                    <a:pt x="186" y="240"/>
                    <a:pt x="120" y="240"/>
                  </a:cubicBezTo>
                  <a:close/>
                  <a:moveTo>
                    <a:pt x="120" y="8"/>
                  </a:moveTo>
                  <a:cubicBezTo>
                    <a:pt x="58" y="8"/>
                    <a:pt x="8" y="58"/>
                    <a:pt x="8" y="120"/>
                  </a:cubicBezTo>
                  <a:cubicBezTo>
                    <a:pt x="8" y="182"/>
                    <a:pt x="58" y="232"/>
                    <a:pt x="120" y="232"/>
                  </a:cubicBezTo>
                  <a:cubicBezTo>
                    <a:pt x="182" y="232"/>
                    <a:pt x="232" y="182"/>
                    <a:pt x="232" y="120"/>
                  </a:cubicBezTo>
                  <a:cubicBezTo>
                    <a:pt x="232" y="58"/>
                    <a:pt x="182" y="8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64" name="Freeform 313">
              <a:extLst>
                <a:ext uri="{FF2B5EF4-FFF2-40B4-BE49-F238E27FC236}">
                  <a16:creationId xmlns:a16="http://schemas.microsoft.com/office/drawing/2014/main" id="{4742F42D-FDC4-4400-9A07-86C4F0A41435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410603" y="2688416"/>
              <a:ext cx="75075" cy="75075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4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4"/>
                    <a:pt x="30" y="8"/>
                    <a:pt x="2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67" name="Freeform 314">
              <a:extLst>
                <a:ext uri="{FF2B5EF4-FFF2-40B4-BE49-F238E27FC236}">
                  <a16:creationId xmlns:a16="http://schemas.microsoft.com/office/drawing/2014/main" id="{717BE28B-978A-4572-A6E9-B49AC8F19845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396887" y="2784426"/>
              <a:ext cx="116222" cy="142932"/>
            </a:xfrm>
            <a:custGeom>
              <a:avLst/>
              <a:gdLst>
                <a:gd name="T0" fmla="*/ 68 w 68"/>
                <a:gd name="T1" fmla="*/ 84 h 84"/>
                <a:gd name="T2" fmla="*/ 0 w 68"/>
                <a:gd name="T3" fmla="*/ 84 h 84"/>
                <a:gd name="T4" fmla="*/ 0 w 68"/>
                <a:gd name="T5" fmla="*/ 69 h 84"/>
                <a:gd name="T6" fmla="*/ 3 w 68"/>
                <a:gd name="T7" fmla="*/ 68 h 84"/>
                <a:gd name="T8" fmla="*/ 16 w 68"/>
                <a:gd name="T9" fmla="*/ 63 h 84"/>
                <a:gd name="T10" fmla="*/ 16 w 68"/>
                <a:gd name="T11" fmla="*/ 17 h 84"/>
                <a:gd name="T12" fmla="*/ 4 w 68"/>
                <a:gd name="T13" fmla="*/ 8 h 84"/>
                <a:gd name="T14" fmla="*/ 4 w 68"/>
                <a:gd name="T15" fmla="*/ 0 h 84"/>
                <a:gd name="T16" fmla="*/ 52 w 68"/>
                <a:gd name="T17" fmla="*/ 0 h 84"/>
                <a:gd name="T18" fmla="*/ 52 w 68"/>
                <a:gd name="T19" fmla="*/ 63 h 84"/>
                <a:gd name="T20" fmla="*/ 65 w 68"/>
                <a:gd name="T21" fmla="*/ 68 h 84"/>
                <a:gd name="T22" fmla="*/ 68 w 68"/>
                <a:gd name="T23" fmla="*/ 69 h 84"/>
                <a:gd name="T24" fmla="*/ 68 w 68"/>
                <a:gd name="T25" fmla="*/ 84 h 84"/>
                <a:gd name="T26" fmla="*/ 8 w 68"/>
                <a:gd name="T27" fmla="*/ 76 h 84"/>
                <a:gd name="T28" fmla="*/ 60 w 68"/>
                <a:gd name="T29" fmla="*/ 76 h 84"/>
                <a:gd name="T30" fmla="*/ 60 w 68"/>
                <a:gd name="T31" fmla="*/ 75 h 84"/>
                <a:gd name="T32" fmla="*/ 44 w 68"/>
                <a:gd name="T33" fmla="*/ 64 h 84"/>
                <a:gd name="T34" fmla="*/ 44 w 68"/>
                <a:gd name="T35" fmla="*/ 8 h 84"/>
                <a:gd name="T36" fmla="*/ 20 w 68"/>
                <a:gd name="T37" fmla="*/ 8 h 84"/>
                <a:gd name="T38" fmla="*/ 24 w 68"/>
                <a:gd name="T39" fmla="*/ 15 h 84"/>
                <a:gd name="T40" fmla="*/ 24 w 68"/>
                <a:gd name="T41" fmla="*/ 15 h 84"/>
                <a:gd name="T42" fmla="*/ 24 w 68"/>
                <a:gd name="T43" fmla="*/ 64 h 84"/>
                <a:gd name="T44" fmla="*/ 8 w 68"/>
                <a:gd name="T45" fmla="*/ 75 h 84"/>
                <a:gd name="T46" fmla="*/ 8 w 68"/>
                <a:gd name="T4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4">
                  <a:moveTo>
                    <a:pt x="68" y="84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8" y="67"/>
                    <a:pt x="14" y="64"/>
                    <a:pt x="16" y="6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5"/>
                    <a:pt x="12" y="8"/>
                    <a:pt x="4" y="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4" y="64"/>
                    <a:pt x="60" y="66"/>
                    <a:pt x="65" y="68"/>
                  </a:cubicBezTo>
                  <a:cubicBezTo>
                    <a:pt x="68" y="69"/>
                    <a:pt x="68" y="69"/>
                    <a:pt x="68" y="69"/>
                  </a:cubicBezTo>
                  <a:lnTo>
                    <a:pt x="68" y="84"/>
                  </a:lnTo>
                  <a:close/>
                  <a:moveTo>
                    <a:pt x="8" y="76"/>
                  </a:moveTo>
                  <a:cubicBezTo>
                    <a:pt x="60" y="76"/>
                    <a:pt x="60" y="76"/>
                    <a:pt x="60" y="76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44" y="70"/>
                    <a:pt x="44" y="66"/>
                    <a:pt x="44" y="64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3" y="11"/>
                    <a:pt x="24" y="14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66"/>
                    <a:pt x="24" y="71"/>
                    <a:pt x="8" y="75"/>
                  </a:cubicBezTo>
                  <a:lnTo>
                    <a:pt x="8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pic>
        <p:nvPicPr>
          <p:cNvPr id="5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A8DD9A16-22D8-4396-80C6-B9BF1116E1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5C6154B8-C542-429F-A6C5-06B74828C62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266810" y="2396868"/>
            <a:ext cx="583925" cy="838621"/>
            <a:chOff x="5114910" y="2396868"/>
            <a:chExt cx="583925" cy="838621"/>
          </a:xfrm>
        </p:grpSpPr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E849972E-DE82-4D65-AE82-DABE68BBAFB6}"/>
                </a:ext>
              </a:extLst>
            </p:cNvPr>
            <p:cNvSpPr/>
            <p:nvPr/>
          </p:nvSpPr>
          <p:spPr bwMode="gray">
            <a:xfrm>
              <a:off x="5114910" y="2396868"/>
              <a:ext cx="583925" cy="838621"/>
            </a:xfrm>
            <a:custGeom>
              <a:avLst/>
              <a:gdLst>
                <a:gd name="connsiteX0" fmla="*/ 526733 w 523875"/>
                <a:gd name="connsiteY0" fmla="*/ 125254 h 695325"/>
                <a:gd name="connsiteX1" fmla="*/ 526733 w 523875"/>
                <a:gd name="connsiteY1" fmla="*/ 700088 h 695325"/>
                <a:gd name="connsiteX2" fmla="*/ 0 w 523875"/>
                <a:gd name="connsiteY2" fmla="*/ 700088 h 695325"/>
                <a:gd name="connsiteX3" fmla="*/ 0 w 523875"/>
                <a:gd name="connsiteY3" fmla="*/ 0 h 695325"/>
                <a:gd name="connsiteX4" fmla="*/ 402622 w 523875"/>
                <a:gd name="connsiteY4" fmla="*/ 0 h 695325"/>
                <a:gd name="connsiteX0" fmla="*/ 526733 w 526733"/>
                <a:gd name="connsiteY0" fmla="*/ 125254 h 700088"/>
                <a:gd name="connsiteX1" fmla="*/ 526733 w 526733"/>
                <a:gd name="connsiteY1" fmla="*/ 700088 h 700088"/>
                <a:gd name="connsiteX2" fmla="*/ 0 w 526733"/>
                <a:gd name="connsiteY2" fmla="*/ 700088 h 700088"/>
                <a:gd name="connsiteX3" fmla="*/ 0 w 526733"/>
                <a:gd name="connsiteY3" fmla="*/ 0 h 700088"/>
                <a:gd name="connsiteX4" fmla="*/ 402622 w 526733"/>
                <a:gd name="connsiteY4" fmla="*/ 0 h 700088"/>
                <a:gd name="connsiteX5" fmla="*/ 526733 w 526733"/>
                <a:gd name="connsiteY5" fmla="*/ 125254 h 700088"/>
                <a:gd name="connsiteX0" fmla="*/ 0 w 526733"/>
                <a:gd name="connsiteY0" fmla="*/ 0 h 700088"/>
                <a:gd name="connsiteX1" fmla="*/ 402622 w 526733"/>
                <a:gd name="connsiteY1" fmla="*/ 0 h 700088"/>
                <a:gd name="connsiteX2" fmla="*/ 526733 w 526733"/>
                <a:gd name="connsiteY2" fmla="*/ 125254 h 700088"/>
                <a:gd name="connsiteX3" fmla="*/ 526733 w 526733"/>
                <a:gd name="connsiteY3" fmla="*/ 700088 h 700088"/>
                <a:gd name="connsiteX4" fmla="*/ 0 w 526733"/>
                <a:gd name="connsiteY4" fmla="*/ 700088 h 700088"/>
                <a:gd name="connsiteX5" fmla="*/ 76553 w 526733"/>
                <a:gd name="connsiteY5" fmla="*/ 76552 h 700088"/>
                <a:gd name="connsiteX0" fmla="*/ 0 w 526733"/>
                <a:gd name="connsiteY0" fmla="*/ 0 h 700088"/>
                <a:gd name="connsiteX1" fmla="*/ 402622 w 526733"/>
                <a:gd name="connsiteY1" fmla="*/ 0 h 700088"/>
                <a:gd name="connsiteX2" fmla="*/ 526733 w 526733"/>
                <a:gd name="connsiteY2" fmla="*/ 125254 h 700088"/>
                <a:gd name="connsiteX3" fmla="*/ 526733 w 526733"/>
                <a:gd name="connsiteY3" fmla="*/ 700088 h 700088"/>
                <a:gd name="connsiteX4" fmla="*/ 0 w 526733"/>
                <a:gd name="connsiteY4" fmla="*/ 700088 h 700088"/>
                <a:gd name="connsiteX0" fmla="*/ 0 w 526733"/>
                <a:gd name="connsiteY0" fmla="*/ 0 h 702081"/>
                <a:gd name="connsiteX1" fmla="*/ 402622 w 526733"/>
                <a:gd name="connsiteY1" fmla="*/ 0 h 702081"/>
                <a:gd name="connsiteX2" fmla="*/ 526733 w 526733"/>
                <a:gd name="connsiteY2" fmla="*/ 125254 h 702081"/>
                <a:gd name="connsiteX3" fmla="*/ 526733 w 526733"/>
                <a:gd name="connsiteY3" fmla="*/ 700088 h 702081"/>
                <a:gd name="connsiteX4" fmla="*/ 121607 w 526733"/>
                <a:gd name="connsiteY4" fmla="*/ 702081 h 702081"/>
                <a:gd name="connsiteX0" fmla="*/ 0 w 526733"/>
                <a:gd name="connsiteY0" fmla="*/ 0 h 700088"/>
                <a:gd name="connsiteX1" fmla="*/ 402622 w 526733"/>
                <a:gd name="connsiteY1" fmla="*/ 0 h 700088"/>
                <a:gd name="connsiteX2" fmla="*/ 526733 w 526733"/>
                <a:gd name="connsiteY2" fmla="*/ 125254 h 700088"/>
                <a:gd name="connsiteX3" fmla="*/ 526733 w 526733"/>
                <a:gd name="connsiteY3" fmla="*/ 700088 h 700088"/>
                <a:gd name="connsiteX4" fmla="*/ 119613 w 526733"/>
                <a:gd name="connsiteY4" fmla="*/ 700088 h 700088"/>
                <a:gd name="connsiteX0" fmla="*/ 0 w 488855"/>
                <a:gd name="connsiteY0" fmla="*/ 0 h 700088"/>
                <a:gd name="connsiteX1" fmla="*/ 364744 w 488855"/>
                <a:gd name="connsiteY1" fmla="*/ 0 h 700088"/>
                <a:gd name="connsiteX2" fmla="*/ 488855 w 488855"/>
                <a:gd name="connsiteY2" fmla="*/ 125254 h 700088"/>
                <a:gd name="connsiteX3" fmla="*/ 488855 w 488855"/>
                <a:gd name="connsiteY3" fmla="*/ 700088 h 700088"/>
                <a:gd name="connsiteX4" fmla="*/ 81735 w 488855"/>
                <a:gd name="connsiteY4" fmla="*/ 700088 h 700088"/>
                <a:gd name="connsiteX0" fmla="*/ 0 w 488855"/>
                <a:gd name="connsiteY0" fmla="*/ 0 h 702082"/>
                <a:gd name="connsiteX1" fmla="*/ 364744 w 488855"/>
                <a:gd name="connsiteY1" fmla="*/ 0 h 702082"/>
                <a:gd name="connsiteX2" fmla="*/ 488855 w 488855"/>
                <a:gd name="connsiteY2" fmla="*/ 125254 h 702082"/>
                <a:gd name="connsiteX3" fmla="*/ 488855 w 488855"/>
                <a:gd name="connsiteY3" fmla="*/ 700088 h 702082"/>
                <a:gd name="connsiteX4" fmla="*/ 103664 w 488855"/>
                <a:gd name="connsiteY4" fmla="*/ 702082 h 702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8855" h="702082">
                  <a:moveTo>
                    <a:pt x="0" y="0"/>
                  </a:moveTo>
                  <a:lnTo>
                    <a:pt x="364744" y="0"/>
                  </a:lnTo>
                  <a:lnTo>
                    <a:pt x="488855" y="125254"/>
                  </a:lnTo>
                  <a:lnTo>
                    <a:pt x="488855" y="700088"/>
                  </a:lnTo>
                  <a:lnTo>
                    <a:pt x="103664" y="702082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229F6D0B-0DDD-4570-A920-B10C3A3C079E}"/>
                </a:ext>
              </a:extLst>
            </p:cNvPr>
            <p:cNvGrpSpPr/>
            <p:nvPr/>
          </p:nvGrpSpPr>
          <p:grpSpPr bwMode="gray">
            <a:xfrm>
              <a:off x="5242203" y="2965738"/>
              <a:ext cx="345133" cy="147906"/>
              <a:chOff x="9306265" y="2965738"/>
              <a:chExt cx="398208" cy="147906"/>
            </a:xfrm>
          </p:grpSpPr>
          <p:sp>
            <p:nvSpPr>
              <p:cNvPr id="54" name="Freihandform: Form 53">
                <a:extLst>
                  <a:ext uri="{FF2B5EF4-FFF2-40B4-BE49-F238E27FC236}">
                    <a16:creationId xmlns:a16="http://schemas.microsoft.com/office/drawing/2014/main" id="{A719E12F-D7FB-450F-ACE7-22B82F054527}"/>
                  </a:ext>
                </a:extLst>
              </p:cNvPr>
              <p:cNvSpPr/>
              <p:nvPr/>
            </p:nvSpPr>
            <p:spPr bwMode="gray">
              <a:xfrm>
                <a:off x="9306265" y="2965738"/>
                <a:ext cx="398208" cy="11377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ln w="19050" cap="flat">
                <a:solidFill>
                  <a:schemeClr val="accent4">
                    <a:lumMod val="20000"/>
                    <a:lumOff val="80000"/>
                    <a:alpha val="4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6830789D-4F40-4024-AFA4-1468E936E656}"/>
                  </a:ext>
                </a:extLst>
              </p:cNvPr>
              <p:cNvSpPr/>
              <p:nvPr/>
            </p:nvSpPr>
            <p:spPr bwMode="gray">
              <a:xfrm>
                <a:off x="9306265" y="3034002"/>
                <a:ext cx="398208" cy="11377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ln w="19050" cap="flat">
                <a:solidFill>
                  <a:schemeClr val="accent4">
                    <a:lumMod val="20000"/>
                    <a:lumOff val="80000"/>
                    <a:alpha val="4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B314C533-410E-400A-A838-0BB746DEC019}"/>
                  </a:ext>
                </a:extLst>
              </p:cNvPr>
              <p:cNvSpPr/>
              <p:nvPr/>
            </p:nvSpPr>
            <p:spPr bwMode="gray">
              <a:xfrm>
                <a:off x="9306265" y="3102267"/>
                <a:ext cx="398208" cy="11377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ln w="19050" cap="flat">
                <a:solidFill>
                  <a:schemeClr val="accent4">
                    <a:lumMod val="20000"/>
                    <a:lumOff val="80000"/>
                    <a:alpha val="4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41" name="Grafik 29">
              <a:extLst>
                <a:ext uri="{FF2B5EF4-FFF2-40B4-BE49-F238E27FC236}">
                  <a16:creationId xmlns:a16="http://schemas.microsoft.com/office/drawing/2014/main" id="{FB9C86D3-7A09-4AFF-A967-67233B1CBAB2}"/>
                </a:ext>
              </a:extLst>
            </p:cNvPr>
            <p:cNvGrpSpPr/>
            <p:nvPr/>
          </p:nvGrpSpPr>
          <p:grpSpPr bwMode="gray">
            <a:xfrm>
              <a:off x="5242203" y="2638142"/>
              <a:ext cx="375453" cy="227548"/>
              <a:chOff x="12834671" y="3124046"/>
              <a:chExt cx="314325" cy="190500"/>
            </a:xfrm>
            <a:noFill/>
          </p:grpSpPr>
          <p:sp>
            <p:nvSpPr>
              <p:cNvPr id="46" name="Freihandform: Form 45">
                <a:extLst>
                  <a:ext uri="{FF2B5EF4-FFF2-40B4-BE49-F238E27FC236}">
                    <a16:creationId xmlns:a16="http://schemas.microsoft.com/office/drawing/2014/main" id="{896CE6AD-F1E8-41E4-B351-6046F8905434}"/>
                  </a:ext>
                </a:extLst>
              </p:cNvPr>
              <p:cNvSpPr/>
              <p:nvPr/>
            </p:nvSpPr>
            <p:spPr bwMode="gray">
              <a:xfrm>
                <a:off x="12834671" y="3272731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7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7"/>
                      <a:pt x="18574" y="37147"/>
                    </a:cubicBezTo>
                    <a:cubicBezTo>
                      <a:pt x="8316" y="37147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959F5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7" name="Freihandform: Form 46">
                <a:extLst>
                  <a:ext uri="{FF2B5EF4-FFF2-40B4-BE49-F238E27FC236}">
                    <a16:creationId xmlns:a16="http://schemas.microsoft.com/office/drawing/2014/main" id="{D41FE481-76F4-471C-A524-29D2163C1035}"/>
                  </a:ext>
                </a:extLst>
              </p:cNvPr>
              <p:cNvSpPr/>
              <p:nvPr/>
            </p:nvSpPr>
            <p:spPr bwMode="gray">
              <a:xfrm>
                <a:off x="12913728" y="3170528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959F5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8" name="Freihandform: Form 47">
                <a:extLst>
                  <a:ext uri="{FF2B5EF4-FFF2-40B4-BE49-F238E27FC236}">
                    <a16:creationId xmlns:a16="http://schemas.microsoft.com/office/drawing/2014/main" id="{BCF37693-88AD-4B1C-9954-A265CB779D44}"/>
                  </a:ext>
                </a:extLst>
              </p:cNvPr>
              <p:cNvSpPr/>
              <p:nvPr/>
            </p:nvSpPr>
            <p:spPr bwMode="gray">
              <a:xfrm>
                <a:off x="13029838" y="3277398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959F5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9" name="Freihandform: Form 48">
                <a:extLst>
                  <a:ext uri="{FF2B5EF4-FFF2-40B4-BE49-F238E27FC236}">
                    <a16:creationId xmlns:a16="http://schemas.microsoft.com/office/drawing/2014/main" id="{9EB458D5-0932-4AA1-AD11-10EB226DD4FF}"/>
                  </a:ext>
                </a:extLst>
              </p:cNvPr>
              <p:cNvSpPr/>
              <p:nvPr/>
            </p:nvSpPr>
            <p:spPr bwMode="gray">
              <a:xfrm>
                <a:off x="13118135" y="3124046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959F5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0" name="Freihandform: Form 49">
                <a:extLst>
                  <a:ext uri="{FF2B5EF4-FFF2-40B4-BE49-F238E27FC236}">
                    <a16:creationId xmlns:a16="http://schemas.microsoft.com/office/drawing/2014/main" id="{8D863512-374E-43A2-957C-329DA310257F}"/>
                  </a:ext>
                </a:extLst>
              </p:cNvPr>
              <p:cNvSpPr/>
              <p:nvPr/>
            </p:nvSpPr>
            <p:spPr bwMode="gray">
              <a:xfrm>
                <a:off x="12862865" y="3203865"/>
                <a:ext cx="57150" cy="66675"/>
              </a:xfrm>
              <a:custGeom>
                <a:avLst/>
                <a:gdLst>
                  <a:gd name="connsiteX0" fmla="*/ 0 w 57150"/>
                  <a:gd name="connsiteY0" fmla="*/ 71533 h 66675"/>
                  <a:gd name="connsiteX1" fmla="*/ 58198 w 57150"/>
                  <a:gd name="connsiteY1" fmla="*/ 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150" h="66675">
                    <a:moveTo>
                      <a:pt x="0" y="71533"/>
                    </a:moveTo>
                    <a:lnTo>
                      <a:pt x="58198" y="0"/>
                    </a:lnTo>
                  </a:path>
                </a:pathLst>
              </a:custGeom>
              <a:ln w="19050" cap="flat">
                <a:solidFill>
                  <a:srgbClr val="959F5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1" name="Freihandform: Form 50">
                <a:extLst>
                  <a:ext uri="{FF2B5EF4-FFF2-40B4-BE49-F238E27FC236}">
                    <a16:creationId xmlns:a16="http://schemas.microsoft.com/office/drawing/2014/main" id="{85824062-AD13-48F6-A5B0-D116E4EAB674}"/>
                  </a:ext>
                </a:extLst>
              </p:cNvPr>
              <p:cNvSpPr/>
              <p:nvPr/>
            </p:nvSpPr>
            <p:spPr bwMode="gray">
              <a:xfrm>
                <a:off x="12947066" y="3200246"/>
                <a:ext cx="85725" cy="76200"/>
              </a:xfrm>
              <a:custGeom>
                <a:avLst/>
                <a:gdLst>
                  <a:gd name="connsiteX0" fmla="*/ 0 w 85725"/>
                  <a:gd name="connsiteY0" fmla="*/ 0 h 76200"/>
                  <a:gd name="connsiteX1" fmla="*/ 87440 w 85725"/>
                  <a:gd name="connsiteY1" fmla="*/ 8343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5725" h="76200">
                    <a:moveTo>
                      <a:pt x="0" y="0"/>
                    </a:moveTo>
                    <a:lnTo>
                      <a:pt x="87440" y="83439"/>
                    </a:lnTo>
                  </a:path>
                </a:pathLst>
              </a:custGeom>
              <a:ln w="19050" cap="flat">
                <a:solidFill>
                  <a:srgbClr val="959F5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3" name="Freihandform: Form 52">
                <a:extLst>
                  <a:ext uri="{FF2B5EF4-FFF2-40B4-BE49-F238E27FC236}">
                    <a16:creationId xmlns:a16="http://schemas.microsoft.com/office/drawing/2014/main" id="{3E616953-5EB1-4C1D-98C9-F3C166D6C23B}"/>
                  </a:ext>
                </a:extLst>
              </p:cNvPr>
              <p:cNvSpPr/>
              <p:nvPr/>
            </p:nvSpPr>
            <p:spPr bwMode="gray">
              <a:xfrm>
                <a:off x="13060128" y="3159098"/>
                <a:ext cx="66675" cy="114300"/>
              </a:xfrm>
              <a:custGeom>
                <a:avLst/>
                <a:gdLst>
                  <a:gd name="connsiteX0" fmla="*/ 0 w 66675"/>
                  <a:gd name="connsiteY0" fmla="*/ 122492 h 114300"/>
                  <a:gd name="connsiteX1" fmla="*/ 68199 w 66675"/>
                  <a:gd name="connsiteY1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114300">
                    <a:moveTo>
                      <a:pt x="0" y="122492"/>
                    </a:moveTo>
                    <a:lnTo>
                      <a:pt x="68199" y="0"/>
                    </a:lnTo>
                  </a:path>
                </a:pathLst>
              </a:custGeom>
              <a:ln w="19050" cap="flat">
                <a:solidFill>
                  <a:srgbClr val="959F5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A38C62F6-5F0B-49BE-9EC5-C83488129FFE}"/>
                </a:ext>
              </a:extLst>
            </p:cNvPr>
            <p:cNvSpPr/>
            <p:nvPr/>
          </p:nvSpPr>
          <p:spPr bwMode="gray">
            <a:xfrm>
              <a:off x="5541848" y="2413537"/>
              <a:ext cx="140400" cy="144000"/>
            </a:xfrm>
            <a:custGeom>
              <a:avLst/>
              <a:gdLst>
                <a:gd name="connsiteX0" fmla="*/ 0 w 123825"/>
                <a:gd name="connsiteY0" fmla="*/ 0 h 123825"/>
                <a:gd name="connsiteX1" fmla="*/ 0 w 123825"/>
                <a:gd name="connsiteY1" fmla="*/ 125254 h 123825"/>
                <a:gd name="connsiteX2" fmla="*/ 125254 w 123825"/>
                <a:gd name="connsiteY2" fmla="*/ 125254 h 123825"/>
                <a:gd name="connsiteX0" fmla="*/ 0 w 125254"/>
                <a:gd name="connsiteY0" fmla="*/ 0 h 125254"/>
                <a:gd name="connsiteX1" fmla="*/ 0 w 125254"/>
                <a:gd name="connsiteY1" fmla="*/ 125254 h 125254"/>
                <a:gd name="connsiteX2" fmla="*/ 125254 w 125254"/>
                <a:gd name="connsiteY2" fmla="*/ 125254 h 125254"/>
                <a:gd name="connsiteX3" fmla="*/ 76552 w 125254"/>
                <a:gd name="connsiteY3" fmla="*/ 76552 h 125254"/>
                <a:gd name="connsiteX0" fmla="*/ 0 w 125254"/>
                <a:gd name="connsiteY0" fmla="*/ 0 h 125254"/>
                <a:gd name="connsiteX1" fmla="*/ 0 w 125254"/>
                <a:gd name="connsiteY1" fmla="*/ 125254 h 125254"/>
                <a:gd name="connsiteX2" fmla="*/ 125254 w 125254"/>
                <a:gd name="connsiteY2" fmla="*/ 125254 h 125254"/>
                <a:gd name="connsiteX0" fmla="*/ 0 w 105319"/>
                <a:gd name="connsiteY0" fmla="*/ 0 h 125254"/>
                <a:gd name="connsiteX1" fmla="*/ 0 w 105319"/>
                <a:gd name="connsiteY1" fmla="*/ 125254 h 125254"/>
                <a:gd name="connsiteX2" fmla="*/ 105319 w 105319"/>
                <a:gd name="connsiteY2" fmla="*/ 125254 h 125254"/>
                <a:gd name="connsiteX0" fmla="*/ 0 w 107312"/>
                <a:gd name="connsiteY0" fmla="*/ 0 h 99337"/>
                <a:gd name="connsiteX1" fmla="*/ 1993 w 107312"/>
                <a:gd name="connsiteY1" fmla="*/ 99337 h 99337"/>
                <a:gd name="connsiteX2" fmla="*/ 107312 w 107312"/>
                <a:gd name="connsiteY2" fmla="*/ 99337 h 99337"/>
                <a:gd name="connsiteX0" fmla="*/ 192 w 105511"/>
                <a:gd name="connsiteY0" fmla="*/ 0 h 97344"/>
                <a:gd name="connsiteX1" fmla="*/ 192 w 105511"/>
                <a:gd name="connsiteY1" fmla="*/ 97344 h 97344"/>
                <a:gd name="connsiteX2" fmla="*/ 105511 w 105511"/>
                <a:gd name="connsiteY2" fmla="*/ 97344 h 97344"/>
                <a:gd name="connsiteX0" fmla="*/ 192 w 95544"/>
                <a:gd name="connsiteY0" fmla="*/ 0 h 97344"/>
                <a:gd name="connsiteX1" fmla="*/ 192 w 95544"/>
                <a:gd name="connsiteY1" fmla="*/ 97344 h 97344"/>
                <a:gd name="connsiteX2" fmla="*/ 95544 w 95544"/>
                <a:gd name="connsiteY2" fmla="*/ 97344 h 97344"/>
                <a:gd name="connsiteX0" fmla="*/ 192 w 103518"/>
                <a:gd name="connsiteY0" fmla="*/ 0 h 97344"/>
                <a:gd name="connsiteX1" fmla="*/ 192 w 103518"/>
                <a:gd name="connsiteY1" fmla="*/ 97344 h 97344"/>
                <a:gd name="connsiteX2" fmla="*/ 103518 w 103518"/>
                <a:gd name="connsiteY2" fmla="*/ 97344 h 97344"/>
                <a:gd name="connsiteX0" fmla="*/ 192 w 103518"/>
                <a:gd name="connsiteY0" fmla="*/ 0 h 109305"/>
                <a:gd name="connsiteX1" fmla="*/ 192 w 103518"/>
                <a:gd name="connsiteY1" fmla="*/ 109305 h 109305"/>
                <a:gd name="connsiteX2" fmla="*/ 103518 w 103518"/>
                <a:gd name="connsiteY2" fmla="*/ 109305 h 109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518" h="109305">
                  <a:moveTo>
                    <a:pt x="192" y="0"/>
                  </a:moveTo>
                  <a:cubicBezTo>
                    <a:pt x="856" y="33112"/>
                    <a:pt x="-472" y="76193"/>
                    <a:pt x="192" y="109305"/>
                  </a:cubicBezTo>
                  <a:lnTo>
                    <a:pt x="103518" y="109305"/>
                  </a:lnTo>
                </a:path>
              </a:pathLst>
            </a:custGeom>
            <a:noFill/>
            <a:ln w="19050" cap="rnd">
              <a:solidFill>
                <a:schemeClr val="accent4">
                  <a:lumMod val="20000"/>
                  <a:lumOff val="80000"/>
                  <a:alpha val="4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70" name="ICON 1">
            <a:extLst>
              <a:ext uri="{FF2B5EF4-FFF2-40B4-BE49-F238E27FC236}">
                <a16:creationId xmlns:a16="http://schemas.microsoft.com/office/drawing/2014/main" id="{BB457739-49FB-4A71-B1BF-D05F286ABDB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98479" y="2397965"/>
            <a:ext cx="627462" cy="830550"/>
            <a:chOff x="12717037" y="2922973"/>
            <a:chExt cx="525304" cy="695325"/>
          </a:xfrm>
        </p:grpSpPr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7F28B31B-1D0C-4671-AFA2-89496B970E56}"/>
                </a:ext>
              </a:extLst>
            </p:cNvPr>
            <p:cNvSpPr/>
            <p:nvPr/>
          </p:nvSpPr>
          <p:spPr bwMode="gray">
            <a:xfrm>
              <a:off x="12717037" y="2922973"/>
              <a:ext cx="523875" cy="695325"/>
            </a:xfrm>
            <a:custGeom>
              <a:avLst/>
              <a:gdLst>
                <a:gd name="connsiteX0" fmla="*/ 526733 w 523875"/>
                <a:gd name="connsiteY0" fmla="*/ 125254 h 695325"/>
                <a:gd name="connsiteX1" fmla="*/ 526733 w 523875"/>
                <a:gd name="connsiteY1" fmla="*/ 700088 h 695325"/>
                <a:gd name="connsiteX2" fmla="*/ 0 w 523875"/>
                <a:gd name="connsiteY2" fmla="*/ 700088 h 695325"/>
                <a:gd name="connsiteX3" fmla="*/ 0 w 523875"/>
                <a:gd name="connsiteY3" fmla="*/ 0 h 695325"/>
                <a:gd name="connsiteX4" fmla="*/ 402622 w 523875"/>
                <a:gd name="connsiteY4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875" h="695325">
                  <a:moveTo>
                    <a:pt x="526733" y="125254"/>
                  </a:moveTo>
                  <a:lnTo>
                    <a:pt x="526733" y="700088"/>
                  </a:lnTo>
                  <a:lnTo>
                    <a:pt x="0" y="700088"/>
                  </a:lnTo>
                  <a:lnTo>
                    <a:pt x="0" y="0"/>
                  </a:lnTo>
                  <a:lnTo>
                    <a:pt x="402622" y="0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16F72547-833B-4462-B5DB-5C41289123C0}"/>
                </a:ext>
              </a:extLst>
            </p:cNvPr>
            <p:cNvSpPr/>
            <p:nvPr/>
          </p:nvSpPr>
          <p:spPr bwMode="gray">
            <a:xfrm>
              <a:off x="12817050" y="339922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3" name="Freihandform: Form 72">
              <a:extLst>
                <a:ext uri="{FF2B5EF4-FFF2-40B4-BE49-F238E27FC236}">
                  <a16:creationId xmlns:a16="http://schemas.microsoft.com/office/drawing/2014/main" id="{26056747-2CFD-4864-97CD-9F4149A0613D}"/>
                </a:ext>
              </a:extLst>
            </p:cNvPr>
            <p:cNvSpPr/>
            <p:nvPr/>
          </p:nvSpPr>
          <p:spPr bwMode="gray">
            <a:xfrm>
              <a:off x="12817050" y="345637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6DA89B10-21FD-406D-ADC2-751EF1930E0F}"/>
                </a:ext>
              </a:extLst>
            </p:cNvPr>
            <p:cNvSpPr/>
            <p:nvPr/>
          </p:nvSpPr>
          <p:spPr bwMode="gray">
            <a:xfrm>
              <a:off x="12817050" y="3513523"/>
              <a:ext cx="333375" cy="9525"/>
            </a:xfrm>
            <a:custGeom>
              <a:avLst/>
              <a:gdLst>
                <a:gd name="connsiteX0" fmla="*/ 0 w 333375"/>
                <a:gd name="connsiteY0" fmla="*/ 0 h 0"/>
                <a:gd name="connsiteX1" fmla="*/ 333375 w 3333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3375">
                  <a:moveTo>
                    <a:pt x="0" y="0"/>
                  </a:moveTo>
                  <a:lnTo>
                    <a:pt x="333375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83A11DA5-27F4-4633-84EB-B766FED79E7B}"/>
                </a:ext>
              </a:extLst>
            </p:cNvPr>
            <p:cNvSpPr/>
            <p:nvPr/>
          </p:nvSpPr>
          <p:spPr bwMode="gray">
            <a:xfrm>
              <a:off x="13118516" y="2922973"/>
              <a:ext cx="123825" cy="123825"/>
            </a:xfrm>
            <a:custGeom>
              <a:avLst/>
              <a:gdLst>
                <a:gd name="connsiteX0" fmla="*/ 0 w 123825"/>
                <a:gd name="connsiteY0" fmla="*/ 0 h 123825"/>
                <a:gd name="connsiteX1" fmla="*/ 0 w 123825"/>
                <a:gd name="connsiteY1" fmla="*/ 125254 h 123825"/>
                <a:gd name="connsiteX2" fmla="*/ 125254 w 123825"/>
                <a:gd name="connsiteY2" fmla="*/ 1252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0" y="0"/>
                  </a:moveTo>
                  <a:lnTo>
                    <a:pt x="0" y="125254"/>
                  </a:lnTo>
                  <a:lnTo>
                    <a:pt x="125254" y="125254"/>
                  </a:lnTo>
                  <a:close/>
                </a:path>
              </a:pathLst>
            </a:custGeom>
            <a:noFill/>
            <a:ln w="19050" cap="sq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76" name="Grafik 29">
              <a:extLst>
                <a:ext uri="{FF2B5EF4-FFF2-40B4-BE49-F238E27FC236}">
                  <a16:creationId xmlns:a16="http://schemas.microsoft.com/office/drawing/2014/main" id="{B1BD664C-15CD-478E-9A72-BA66112C66A4}"/>
                </a:ext>
              </a:extLst>
            </p:cNvPr>
            <p:cNvGrpSpPr/>
            <p:nvPr/>
          </p:nvGrpSpPr>
          <p:grpSpPr bwMode="gray">
            <a:xfrm>
              <a:off x="12834671" y="3124046"/>
              <a:ext cx="314325" cy="190500"/>
              <a:chOff x="12834671" y="3124046"/>
              <a:chExt cx="314325" cy="190500"/>
            </a:xfrm>
            <a:noFill/>
          </p:grpSpPr>
          <p:sp>
            <p:nvSpPr>
              <p:cNvPr id="77" name="Freihandform: Form 76">
                <a:extLst>
                  <a:ext uri="{FF2B5EF4-FFF2-40B4-BE49-F238E27FC236}">
                    <a16:creationId xmlns:a16="http://schemas.microsoft.com/office/drawing/2014/main" id="{CC2EF499-7A06-41C4-9396-48B8284DCE42}"/>
                  </a:ext>
                </a:extLst>
              </p:cNvPr>
              <p:cNvSpPr/>
              <p:nvPr/>
            </p:nvSpPr>
            <p:spPr bwMode="gray">
              <a:xfrm>
                <a:off x="12834671" y="3272731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7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7"/>
                      <a:pt x="18574" y="37147"/>
                    </a:cubicBezTo>
                    <a:cubicBezTo>
                      <a:pt x="8316" y="37147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8" name="Freihandform: Form 77">
                <a:extLst>
                  <a:ext uri="{FF2B5EF4-FFF2-40B4-BE49-F238E27FC236}">
                    <a16:creationId xmlns:a16="http://schemas.microsoft.com/office/drawing/2014/main" id="{D2E2B0E1-FF88-42AD-9A41-E1DAE2E081C9}"/>
                  </a:ext>
                </a:extLst>
              </p:cNvPr>
              <p:cNvSpPr/>
              <p:nvPr/>
            </p:nvSpPr>
            <p:spPr bwMode="gray">
              <a:xfrm>
                <a:off x="12913728" y="3170528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9" name="Freihandform: Form 78">
                <a:extLst>
                  <a:ext uri="{FF2B5EF4-FFF2-40B4-BE49-F238E27FC236}">
                    <a16:creationId xmlns:a16="http://schemas.microsoft.com/office/drawing/2014/main" id="{0A4ED47F-3742-43C1-956E-B5BE37C82603}"/>
                  </a:ext>
                </a:extLst>
              </p:cNvPr>
              <p:cNvSpPr/>
              <p:nvPr/>
            </p:nvSpPr>
            <p:spPr bwMode="gray">
              <a:xfrm>
                <a:off x="13029838" y="3277398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0" name="Freihandform: Form 79">
                <a:extLst>
                  <a:ext uri="{FF2B5EF4-FFF2-40B4-BE49-F238E27FC236}">
                    <a16:creationId xmlns:a16="http://schemas.microsoft.com/office/drawing/2014/main" id="{6F79B4CA-8796-4E8F-806D-97D559CCFB29}"/>
                  </a:ext>
                </a:extLst>
              </p:cNvPr>
              <p:cNvSpPr/>
              <p:nvPr/>
            </p:nvSpPr>
            <p:spPr bwMode="gray">
              <a:xfrm>
                <a:off x="13118135" y="3124046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1" name="Freihandform: Form 80">
                <a:extLst>
                  <a:ext uri="{FF2B5EF4-FFF2-40B4-BE49-F238E27FC236}">
                    <a16:creationId xmlns:a16="http://schemas.microsoft.com/office/drawing/2014/main" id="{52E940FD-ED47-4820-A15E-09C030820C5F}"/>
                  </a:ext>
                </a:extLst>
              </p:cNvPr>
              <p:cNvSpPr/>
              <p:nvPr/>
            </p:nvSpPr>
            <p:spPr bwMode="gray">
              <a:xfrm>
                <a:off x="12862865" y="3203865"/>
                <a:ext cx="57150" cy="66675"/>
              </a:xfrm>
              <a:custGeom>
                <a:avLst/>
                <a:gdLst>
                  <a:gd name="connsiteX0" fmla="*/ 0 w 57150"/>
                  <a:gd name="connsiteY0" fmla="*/ 71533 h 66675"/>
                  <a:gd name="connsiteX1" fmla="*/ 58198 w 57150"/>
                  <a:gd name="connsiteY1" fmla="*/ 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150" h="66675">
                    <a:moveTo>
                      <a:pt x="0" y="71533"/>
                    </a:moveTo>
                    <a:lnTo>
                      <a:pt x="58198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2" name="Freihandform: Form 81">
                <a:extLst>
                  <a:ext uri="{FF2B5EF4-FFF2-40B4-BE49-F238E27FC236}">
                    <a16:creationId xmlns:a16="http://schemas.microsoft.com/office/drawing/2014/main" id="{67A12675-DC7B-4DB9-A9CC-28EC196986F0}"/>
                  </a:ext>
                </a:extLst>
              </p:cNvPr>
              <p:cNvSpPr/>
              <p:nvPr/>
            </p:nvSpPr>
            <p:spPr bwMode="gray">
              <a:xfrm>
                <a:off x="12947066" y="3200246"/>
                <a:ext cx="85725" cy="76200"/>
              </a:xfrm>
              <a:custGeom>
                <a:avLst/>
                <a:gdLst>
                  <a:gd name="connsiteX0" fmla="*/ 0 w 85725"/>
                  <a:gd name="connsiteY0" fmla="*/ 0 h 76200"/>
                  <a:gd name="connsiteX1" fmla="*/ 87440 w 85725"/>
                  <a:gd name="connsiteY1" fmla="*/ 8343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5725" h="76200">
                    <a:moveTo>
                      <a:pt x="0" y="0"/>
                    </a:moveTo>
                    <a:lnTo>
                      <a:pt x="87440" y="83439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3" name="Freihandform: Form 82">
                <a:extLst>
                  <a:ext uri="{FF2B5EF4-FFF2-40B4-BE49-F238E27FC236}">
                    <a16:creationId xmlns:a16="http://schemas.microsoft.com/office/drawing/2014/main" id="{0802419C-437F-4304-9455-BEA5BC24BCC3}"/>
                  </a:ext>
                </a:extLst>
              </p:cNvPr>
              <p:cNvSpPr/>
              <p:nvPr/>
            </p:nvSpPr>
            <p:spPr bwMode="gray">
              <a:xfrm>
                <a:off x="13060128" y="3159098"/>
                <a:ext cx="66675" cy="114300"/>
              </a:xfrm>
              <a:custGeom>
                <a:avLst/>
                <a:gdLst>
                  <a:gd name="connsiteX0" fmla="*/ 0 w 66675"/>
                  <a:gd name="connsiteY0" fmla="*/ 122492 h 114300"/>
                  <a:gd name="connsiteX1" fmla="*/ 68199 w 66675"/>
                  <a:gd name="connsiteY1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114300">
                    <a:moveTo>
                      <a:pt x="0" y="122492"/>
                    </a:moveTo>
                    <a:lnTo>
                      <a:pt x="68199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cxnSp>
        <p:nvCxnSpPr>
          <p:cNvPr id="84" name="Pfeil 3">
            <a:extLst>
              <a:ext uri="{FF2B5EF4-FFF2-40B4-BE49-F238E27FC236}">
                <a16:creationId xmlns:a16="http://schemas.microsoft.com/office/drawing/2014/main" id="{7851F678-3866-4B0C-8CE5-BCDFD95F437F}"/>
              </a:ext>
            </a:extLst>
          </p:cNvPr>
          <p:cNvCxnSpPr>
            <a:cxnSpLocks noChangeAspect="1"/>
          </p:cNvCxnSpPr>
          <p:nvPr/>
        </p:nvCxnSpPr>
        <p:spPr bwMode="gray">
          <a:xfrm rot="5400000" flipH="1" flipV="1">
            <a:off x="2253813" y="2642686"/>
            <a:ext cx="0" cy="346985"/>
          </a:xfrm>
          <a:prstGeom prst="straightConnector1">
            <a:avLst/>
          </a:prstGeom>
          <a:ln w="19050">
            <a:solidFill>
              <a:srgbClr val="DCE0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uppieren 84">
            <a:extLst>
              <a:ext uri="{FF2B5EF4-FFF2-40B4-BE49-F238E27FC236}">
                <a16:creationId xmlns:a16="http://schemas.microsoft.com/office/drawing/2014/main" id="{1A9E9636-71CF-4F2B-9B83-E76BA828E3F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2656891" y="2500786"/>
            <a:ext cx="666008" cy="630786"/>
            <a:chOff x="6390859" y="5047019"/>
            <a:chExt cx="360000" cy="340962"/>
          </a:xfrm>
        </p:grpSpPr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B2EA472F-BD4F-4FD8-92F5-6E2FFF919F63}"/>
                </a:ext>
              </a:extLst>
            </p:cNvPr>
            <p:cNvSpPr/>
            <p:nvPr/>
          </p:nvSpPr>
          <p:spPr bwMode="gray">
            <a:xfrm>
              <a:off x="6390859" y="5047019"/>
              <a:ext cx="360000" cy="109830"/>
            </a:xfrm>
            <a:custGeom>
              <a:avLst/>
              <a:gdLst>
                <a:gd name="connsiteX0" fmla="*/ 509778 w 561975"/>
                <a:gd name="connsiteY0" fmla="*/ 180689 h 171450"/>
                <a:gd name="connsiteX1" fmla="*/ 52578 w 561975"/>
                <a:gd name="connsiteY1" fmla="*/ 180689 h 171450"/>
                <a:gd name="connsiteX2" fmla="*/ 0 w 561975"/>
                <a:gd name="connsiteY2" fmla="*/ 128111 h 171450"/>
                <a:gd name="connsiteX3" fmla="*/ 0 w 561975"/>
                <a:gd name="connsiteY3" fmla="*/ 52578 h 171450"/>
                <a:gd name="connsiteX4" fmla="*/ 52578 w 561975"/>
                <a:gd name="connsiteY4" fmla="*/ 0 h 171450"/>
                <a:gd name="connsiteX5" fmla="*/ 509778 w 561975"/>
                <a:gd name="connsiteY5" fmla="*/ 0 h 171450"/>
                <a:gd name="connsiteX6" fmla="*/ 562356 w 561975"/>
                <a:gd name="connsiteY6" fmla="*/ 52578 h 171450"/>
                <a:gd name="connsiteX7" fmla="*/ 562356 w 561975"/>
                <a:gd name="connsiteY7" fmla="*/ 128207 h 171450"/>
                <a:gd name="connsiteX8" fmla="*/ 509778 w 561975"/>
                <a:gd name="connsiteY8" fmla="*/ 180689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1975" h="171450">
                  <a:moveTo>
                    <a:pt x="509778" y="180689"/>
                  </a:moveTo>
                  <a:lnTo>
                    <a:pt x="52578" y="180689"/>
                  </a:lnTo>
                  <a:cubicBezTo>
                    <a:pt x="23527" y="180689"/>
                    <a:pt x="0" y="157163"/>
                    <a:pt x="0" y="128111"/>
                  </a:cubicBezTo>
                  <a:lnTo>
                    <a:pt x="0" y="52578"/>
                  </a:lnTo>
                  <a:cubicBezTo>
                    <a:pt x="0" y="23527"/>
                    <a:pt x="23527" y="0"/>
                    <a:pt x="52578" y="0"/>
                  </a:cubicBezTo>
                  <a:lnTo>
                    <a:pt x="509778" y="0"/>
                  </a:lnTo>
                  <a:cubicBezTo>
                    <a:pt x="538829" y="0"/>
                    <a:pt x="562356" y="23527"/>
                    <a:pt x="562356" y="52578"/>
                  </a:cubicBezTo>
                  <a:lnTo>
                    <a:pt x="562356" y="128207"/>
                  </a:lnTo>
                  <a:cubicBezTo>
                    <a:pt x="562261" y="157163"/>
                    <a:pt x="538734" y="180689"/>
                    <a:pt x="509778" y="180689"/>
                  </a:cubicBezTo>
                  <a:close/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87" name="Freihandform: Form 86">
              <a:extLst>
                <a:ext uri="{FF2B5EF4-FFF2-40B4-BE49-F238E27FC236}">
                  <a16:creationId xmlns:a16="http://schemas.microsoft.com/office/drawing/2014/main" id="{A5D26793-3D58-4AF9-9D0C-DA00BDDC2D03}"/>
                </a:ext>
              </a:extLst>
            </p:cNvPr>
            <p:cNvSpPr/>
            <p:nvPr/>
          </p:nvSpPr>
          <p:spPr bwMode="gray">
            <a:xfrm>
              <a:off x="6422527" y="5077100"/>
              <a:ext cx="54915" cy="54915"/>
            </a:xfrm>
            <a:custGeom>
              <a:avLst/>
              <a:gdLst>
                <a:gd name="connsiteX0" fmla="*/ 86678 w 85725"/>
                <a:gd name="connsiteY0" fmla="*/ 43339 h 85725"/>
                <a:gd name="connsiteX1" fmla="*/ 43339 w 85725"/>
                <a:gd name="connsiteY1" fmla="*/ 86678 h 85725"/>
                <a:gd name="connsiteX2" fmla="*/ 0 w 85725"/>
                <a:gd name="connsiteY2" fmla="*/ 43339 h 85725"/>
                <a:gd name="connsiteX3" fmla="*/ 43339 w 85725"/>
                <a:gd name="connsiteY3" fmla="*/ 0 h 85725"/>
                <a:gd name="connsiteX4" fmla="*/ 86678 w 85725"/>
                <a:gd name="connsiteY4" fmla="*/ 4333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6678" y="43339"/>
                  </a:moveTo>
                  <a:cubicBezTo>
                    <a:pt x="86678" y="67274"/>
                    <a:pt x="67274" y="86678"/>
                    <a:pt x="43339" y="86678"/>
                  </a:cubicBezTo>
                  <a:cubicBezTo>
                    <a:pt x="19403" y="86678"/>
                    <a:pt x="0" y="67274"/>
                    <a:pt x="0" y="43339"/>
                  </a:cubicBezTo>
                  <a:cubicBezTo>
                    <a:pt x="0" y="19403"/>
                    <a:pt x="19403" y="0"/>
                    <a:pt x="43339" y="0"/>
                  </a:cubicBezTo>
                  <a:cubicBezTo>
                    <a:pt x="67274" y="0"/>
                    <a:pt x="86678" y="19403"/>
                    <a:pt x="86678" y="43339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88" name="Grafik 2">
              <a:extLst>
                <a:ext uri="{FF2B5EF4-FFF2-40B4-BE49-F238E27FC236}">
                  <a16:creationId xmlns:a16="http://schemas.microsoft.com/office/drawing/2014/main" id="{196B563E-52A2-4271-9021-1BA97E94D8AC}"/>
                </a:ext>
              </a:extLst>
            </p:cNvPr>
            <p:cNvGrpSpPr/>
            <p:nvPr/>
          </p:nvGrpSpPr>
          <p:grpSpPr bwMode="gray">
            <a:xfrm>
              <a:off x="6639616" y="5114138"/>
              <a:ext cx="77698" cy="18305"/>
              <a:chOff x="13429919" y="2903080"/>
              <a:chExt cx="121290" cy="28575"/>
            </a:xfrm>
            <a:solidFill>
              <a:schemeClr val="accent1"/>
            </a:solidFill>
          </p:grpSpPr>
          <p:sp>
            <p:nvSpPr>
              <p:cNvPr id="101" name="Freihandform: Form 100">
                <a:extLst>
                  <a:ext uri="{FF2B5EF4-FFF2-40B4-BE49-F238E27FC236}">
                    <a16:creationId xmlns:a16="http://schemas.microsoft.com/office/drawing/2014/main" id="{E0F18DB4-AABC-4A83-83D5-D5DBB4BA691E}"/>
                  </a:ext>
                </a:extLst>
              </p:cNvPr>
              <p:cNvSpPr/>
              <p:nvPr/>
            </p:nvSpPr>
            <p:spPr bwMode="gray">
              <a:xfrm>
                <a:off x="13429919" y="2903080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2" name="Freihandform: Form 101">
                <a:extLst>
                  <a:ext uri="{FF2B5EF4-FFF2-40B4-BE49-F238E27FC236}">
                    <a16:creationId xmlns:a16="http://schemas.microsoft.com/office/drawing/2014/main" id="{E286DB82-F446-458D-97E6-8A7511259DF5}"/>
                  </a:ext>
                </a:extLst>
              </p:cNvPr>
              <p:cNvSpPr/>
              <p:nvPr/>
            </p:nvSpPr>
            <p:spPr bwMode="gray">
              <a:xfrm>
                <a:off x="13476300" y="2903080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3" name="Freihandform: Form 102">
                <a:extLst>
                  <a:ext uri="{FF2B5EF4-FFF2-40B4-BE49-F238E27FC236}">
                    <a16:creationId xmlns:a16="http://schemas.microsoft.com/office/drawing/2014/main" id="{31E574D0-6E61-4BA4-87D2-EEB834403AF3}"/>
                  </a:ext>
                </a:extLst>
              </p:cNvPr>
              <p:cNvSpPr/>
              <p:nvPr/>
            </p:nvSpPr>
            <p:spPr bwMode="gray">
              <a:xfrm>
                <a:off x="13522634" y="2903080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8043F115-70F3-4F88-8C39-EE235705959E}"/>
                </a:ext>
              </a:extLst>
            </p:cNvPr>
            <p:cNvSpPr/>
            <p:nvPr/>
          </p:nvSpPr>
          <p:spPr bwMode="gray">
            <a:xfrm>
              <a:off x="6390859" y="5162707"/>
              <a:ext cx="360000" cy="109830"/>
            </a:xfrm>
            <a:custGeom>
              <a:avLst/>
              <a:gdLst>
                <a:gd name="connsiteX0" fmla="*/ 509778 w 561975"/>
                <a:gd name="connsiteY0" fmla="*/ 180785 h 171450"/>
                <a:gd name="connsiteX1" fmla="*/ 52578 w 561975"/>
                <a:gd name="connsiteY1" fmla="*/ 180785 h 171450"/>
                <a:gd name="connsiteX2" fmla="*/ 0 w 561975"/>
                <a:gd name="connsiteY2" fmla="*/ 128206 h 171450"/>
                <a:gd name="connsiteX3" fmla="*/ 0 w 561975"/>
                <a:gd name="connsiteY3" fmla="*/ 52578 h 171450"/>
                <a:gd name="connsiteX4" fmla="*/ 52578 w 561975"/>
                <a:gd name="connsiteY4" fmla="*/ 0 h 171450"/>
                <a:gd name="connsiteX5" fmla="*/ 509778 w 561975"/>
                <a:gd name="connsiteY5" fmla="*/ 0 h 171450"/>
                <a:gd name="connsiteX6" fmla="*/ 562356 w 561975"/>
                <a:gd name="connsiteY6" fmla="*/ 52578 h 171450"/>
                <a:gd name="connsiteX7" fmla="*/ 562356 w 561975"/>
                <a:gd name="connsiteY7" fmla="*/ 128206 h 171450"/>
                <a:gd name="connsiteX8" fmla="*/ 509778 w 561975"/>
                <a:gd name="connsiteY8" fmla="*/ 180785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1975" h="171450">
                  <a:moveTo>
                    <a:pt x="509778" y="180785"/>
                  </a:moveTo>
                  <a:lnTo>
                    <a:pt x="52578" y="180785"/>
                  </a:lnTo>
                  <a:cubicBezTo>
                    <a:pt x="23527" y="180785"/>
                    <a:pt x="0" y="157258"/>
                    <a:pt x="0" y="128206"/>
                  </a:cubicBezTo>
                  <a:lnTo>
                    <a:pt x="0" y="52578"/>
                  </a:lnTo>
                  <a:cubicBezTo>
                    <a:pt x="0" y="23527"/>
                    <a:pt x="23527" y="0"/>
                    <a:pt x="52578" y="0"/>
                  </a:cubicBezTo>
                  <a:lnTo>
                    <a:pt x="509778" y="0"/>
                  </a:lnTo>
                  <a:cubicBezTo>
                    <a:pt x="538829" y="0"/>
                    <a:pt x="562356" y="23527"/>
                    <a:pt x="562356" y="52578"/>
                  </a:cubicBezTo>
                  <a:lnTo>
                    <a:pt x="562356" y="128206"/>
                  </a:lnTo>
                  <a:cubicBezTo>
                    <a:pt x="562261" y="157258"/>
                    <a:pt x="538734" y="180785"/>
                    <a:pt x="509778" y="180785"/>
                  </a:cubicBezTo>
                  <a:close/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F4753FB4-1896-4212-89B7-2C0CE7BA556B}"/>
                </a:ext>
              </a:extLst>
            </p:cNvPr>
            <p:cNvSpPr/>
            <p:nvPr/>
          </p:nvSpPr>
          <p:spPr bwMode="gray">
            <a:xfrm>
              <a:off x="6422527" y="5192850"/>
              <a:ext cx="54915" cy="54915"/>
            </a:xfrm>
            <a:custGeom>
              <a:avLst/>
              <a:gdLst>
                <a:gd name="connsiteX0" fmla="*/ 86678 w 85725"/>
                <a:gd name="connsiteY0" fmla="*/ 43339 h 85725"/>
                <a:gd name="connsiteX1" fmla="*/ 43339 w 85725"/>
                <a:gd name="connsiteY1" fmla="*/ 86678 h 85725"/>
                <a:gd name="connsiteX2" fmla="*/ 0 w 85725"/>
                <a:gd name="connsiteY2" fmla="*/ 43339 h 85725"/>
                <a:gd name="connsiteX3" fmla="*/ 43339 w 85725"/>
                <a:gd name="connsiteY3" fmla="*/ 0 h 85725"/>
                <a:gd name="connsiteX4" fmla="*/ 86678 w 85725"/>
                <a:gd name="connsiteY4" fmla="*/ 4333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6678" y="43339"/>
                  </a:moveTo>
                  <a:cubicBezTo>
                    <a:pt x="86678" y="67274"/>
                    <a:pt x="67274" y="86678"/>
                    <a:pt x="43339" y="86678"/>
                  </a:cubicBezTo>
                  <a:cubicBezTo>
                    <a:pt x="19403" y="86678"/>
                    <a:pt x="0" y="67274"/>
                    <a:pt x="0" y="43339"/>
                  </a:cubicBezTo>
                  <a:cubicBezTo>
                    <a:pt x="0" y="19403"/>
                    <a:pt x="19403" y="0"/>
                    <a:pt x="43339" y="0"/>
                  </a:cubicBezTo>
                  <a:cubicBezTo>
                    <a:pt x="67274" y="0"/>
                    <a:pt x="86678" y="19403"/>
                    <a:pt x="86678" y="43339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91" name="Grafik 2">
              <a:extLst>
                <a:ext uri="{FF2B5EF4-FFF2-40B4-BE49-F238E27FC236}">
                  <a16:creationId xmlns:a16="http://schemas.microsoft.com/office/drawing/2014/main" id="{806B4F36-39D8-4ADB-8B49-B5E8E1B68D29}"/>
                </a:ext>
              </a:extLst>
            </p:cNvPr>
            <p:cNvGrpSpPr/>
            <p:nvPr/>
          </p:nvGrpSpPr>
          <p:grpSpPr bwMode="gray">
            <a:xfrm>
              <a:off x="6639616" y="5229825"/>
              <a:ext cx="77698" cy="18305"/>
              <a:chOff x="13429919" y="3083674"/>
              <a:chExt cx="121290" cy="28575"/>
            </a:xfrm>
            <a:solidFill>
              <a:schemeClr val="accent1"/>
            </a:solidFill>
          </p:grpSpPr>
          <p:sp>
            <p:nvSpPr>
              <p:cNvPr id="98" name="Freihandform: Form 97">
                <a:extLst>
                  <a:ext uri="{FF2B5EF4-FFF2-40B4-BE49-F238E27FC236}">
                    <a16:creationId xmlns:a16="http://schemas.microsoft.com/office/drawing/2014/main" id="{743D3784-52C6-41D4-919B-6994AAEC744C}"/>
                  </a:ext>
                </a:extLst>
              </p:cNvPr>
              <p:cNvSpPr/>
              <p:nvPr/>
            </p:nvSpPr>
            <p:spPr bwMode="gray">
              <a:xfrm>
                <a:off x="13429919" y="3083674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9" name="Freihandform: Form 98">
                <a:extLst>
                  <a:ext uri="{FF2B5EF4-FFF2-40B4-BE49-F238E27FC236}">
                    <a16:creationId xmlns:a16="http://schemas.microsoft.com/office/drawing/2014/main" id="{9CB6A26A-B26C-411A-9766-23F97A0B9B8B}"/>
                  </a:ext>
                </a:extLst>
              </p:cNvPr>
              <p:cNvSpPr/>
              <p:nvPr/>
            </p:nvSpPr>
            <p:spPr bwMode="gray">
              <a:xfrm>
                <a:off x="13476300" y="3083674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0" name="Freihandform: Form 99">
                <a:extLst>
                  <a:ext uri="{FF2B5EF4-FFF2-40B4-BE49-F238E27FC236}">
                    <a16:creationId xmlns:a16="http://schemas.microsoft.com/office/drawing/2014/main" id="{DF310CDA-8E55-4125-9B01-4E812430A116}"/>
                  </a:ext>
                </a:extLst>
              </p:cNvPr>
              <p:cNvSpPr/>
              <p:nvPr/>
            </p:nvSpPr>
            <p:spPr bwMode="gray">
              <a:xfrm>
                <a:off x="13522634" y="3083674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92" name="Freihandform: Form 91">
              <a:extLst>
                <a:ext uri="{FF2B5EF4-FFF2-40B4-BE49-F238E27FC236}">
                  <a16:creationId xmlns:a16="http://schemas.microsoft.com/office/drawing/2014/main" id="{FF02D53A-68CD-480A-85CD-1E57A498E05F}"/>
                </a:ext>
              </a:extLst>
            </p:cNvPr>
            <p:cNvSpPr/>
            <p:nvPr/>
          </p:nvSpPr>
          <p:spPr bwMode="gray">
            <a:xfrm>
              <a:off x="6390859" y="5278151"/>
              <a:ext cx="360000" cy="109830"/>
            </a:xfrm>
            <a:custGeom>
              <a:avLst/>
              <a:gdLst>
                <a:gd name="connsiteX0" fmla="*/ 509778 w 561975"/>
                <a:gd name="connsiteY0" fmla="*/ 180689 h 171450"/>
                <a:gd name="connsiteX1" fmla="*/ 52578 w 561975"/>
                <a:gd name="connsiteY1" fmla="*/ 180689 h 171450"/>
                <a:gd name="connsiteX2" fmla="*/ 0 w 561975"/>
                <a:gd name="connsiteY2" fmla="*/ 128206 h 171450"/>
                <a:gd name="connsiteX3" fmla="*/ 0 w 561975"/>
                <a:gd name="connsiteY3" fmla="*/ 52578 h 171450"/>
                <a:gd name="connsiteX4" fmla="*/ 52578 w 561975"/>
                <a:gd name="connsiteY4" fmla="*/ 0 h 171450"/>
                <a:gd name="connsiteX5" fmla="*/ 509778 w 561975"/>
                <a:gd name="connsiteY5" fmla="*/ 0 h 171450"/>
                <a:gd name="connsiteX6" fmla="*/ 562356 w 561975"/>
                <a:gd name="connsiteY6" fmla="*/ 52578 h 171450"/>
                <a:gd name="connsiteX7" fmla="*/ 562356 w 561975"/>
                <a:gd name="connsiteY7" fmla="*/ 128206 h 171450"/>
                <a:gd name="connsiteX8" fmla="*/ 509778 w 561975"/>
                <a:gd name="connsiteY8" fmla="*/ 180689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1975" h="171450">
                  <a:moveTo>
                    <a:pt x="509778" y="180689"/>
                  </a:moveTo>
                  <a:lnTo>
                    <a:pt x="52578" y="180689"/>
                  </a:lnTo>
                  <a:cubicBezTo>
                    <a:pt x="23527" y="180689"/>
                    <a:pt x="0" y="157258"/>
                    <a:pt x="0" y="128206"/>
                  </a:cubicBezTo>
                  <a:lnTo>
                    <a:pt x="0" y="52578"/>
                  </a:lnTo>
                  <a:cubicBezTo>
                    <a:pt x="0" y="23527"/>
                    <a:pt x="23527" y="0"/>
                    <a:pt x="52578" y="0"/>
                  </a:cubicBezTo>
                  <a:lnTo>
                    <a:pt x="509778" y="0"/>
                  </a:lnTo>
                  <a:cubicBezTo>
                    <a:pt x="538829" y="0"/>
                    <a:pt x="562356" y="23527"/>
                    <a:pt x="562356" y="52578"/>
                  </a:cubicBezTo>
                  <a:lnTo>
                    <a:pt x="562356" y="128206"/>
                  </a:lnTo>
                  <a:cubicBezTo>
                    <a:pt x="562261" y="157258"/>
                    <a:pt x="538734" y="180689"/>
                    <a:pt x="509778" y="180689"/>
                  </a:cubicBezTo>
                  <a:close/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FD00AA7E-AF27-4C21-BEDB-BE326C154F9D}"/>
                </a:ext>
              </a:extLst>
            </p:cNvPr>
            <p:cNvSpPr/>
            <p:nvPr/>
          </p:nvSpPr>
          <p:spPr bwMode="gray">
            <a:xfrm>
              <a:off x="6422527" y="5308293"/>
              <a:ext cx="54915" cy="54915"/>
            </a:xfrm>
            <a:custGeom>
              <a:avLst/>
              <a:gdLst>
                <a:gd name="connsiteX0" fmla="*/ 86678 w 85725"/>
                <a:gd name="connsiteY0" fmla="*/ 43339 h 85725"/>
                <a:gd name="connsiteX1" fmla="*/ 43339 w 85725"/>
                <a:gd name="connsiteY1" fmla="*/ 86677 h 85725"/>
                <a:gd name="connsiteX2" fmla="*/ 0 w 85725"/>
                <a:gd name="connsiteY2" fmla="*/ 43339 h 85725"/>
                <a:gd name="connsiteX3" fmla="*/ 43339 w 85725"/>
                <a:gd name="connsiteY3" fmla="*/ 0 h 85725"/>
                <a:gd name="connsiteX4" fmla="*/ 86678 w 85725"/>
                <a:gd name="connsiteY4" fmla="*/ 4333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6678" y="43339"/>
                  </a:moveTo>
                  <a:cubicBezTo>
                    <a:pt x="86678" y="67274"/>
                    <a:pt x="67274" y="86677"/>
                    <a:pt x="43339" y="86677"/>
                  </a:cubicBezTo>
                  <a:cubicBezTo>
                    <a:pt x="19403" y="86677"/>
                    <a:pt x="0" y="67274"/>
                    <a:pt x="0" y="43339"/>
                  </a:cubicBezTo>
                  <a:cubicBezTo>
                    <a:pt x="0" y="19403"/>
                    <a:pt x="19403" y="0"/>
                    <a:pt x="43339" y="0"/>
                  </a:cubicBezTo>
                  <a:cubicBezTo>
                    <a:pt x="67274" y="0"/>
                    <a:pt x="86678" y="19403"/>
                    <a:pt x="86678" y="43339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94" name="Grafik 2">
              <a:extLst>
                <a:ext uri="{FF2B5EF4-FFF2-40B4-BE49-F238E27FC236}">
                  <a16:creationId xmlns:a16="http://schemas.microsoft.com/office/drawing/2014/main" id="{6C3C364D-F36A-460E-B443-09BC991E6390}"/>
                </a:ext>
              </a:extLst>
            </p:cNvPr>
            <p:cNvGrpSpPr/>
            <p:nvPr/>
          </p:nvGrpSpPr>
          <p:grpSpPr bwMode="gray">
            <a:xfrm>
              <a:off x="6639616" y="5345269"/>
              <a:ext cx="77698" cy="18305"/>
              <a:chOff x="13429919" y="3263887"/>
              <a:chExt cx="121290" cy="28575"/>
            </a:xfrm>
            <a:solidFill>
              <a:schemeClr val="accent1"/>
            </a:solidFill>
          </p:grpSpPr>
          <p:sp>
            <p:nvSpPr>
              <p:cNvPr id="95" name="Freihandform: Form 94">
                <a:extLst>
                  <a:ext uri="{FF2B5EF4-FFF2-40B4-BE49-F238E27FC236}">
                    <a16:creationId xmlns:a16="http://schemas.microsoft.com/office/drawing/2014/main" id="{B0014CD8-6769-44FF-8036-6BE4042A74A8}"/>
                  </a:ext>
                </a:extLst>
              </p:cNvPr>
              <p:cNvSpPr/>
              <p:nvPr/>
            </p:nvSpPr>
            <p:spPr bwMode="gray">
              <a:xfrm>
                <a:off x="13429919" y="3263887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6" name="Freihandform: Form 95">
                <a:extLst>
                  <a:ext uri="{FF2B5EF4-FFF2-40B4-BE49-F238E27FC236}">
                    <a16:creationId xmlns:a16="http://schemas.microsoft.com/office/drawing/2014/main" id="{5F0814B3-B481-4CCC-9293-30153B1F4736}"/>
                  </a:ext>
                </a:extLst>
              </p:cNvPr>
              <p:cNvSpPr/>
              <p:nvPr/>
            </p:nvSpPr>
            <p:spPr bwMode="gray">
              <a:xfrm>
                <a:off x="13476300" y="3263887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7" name="Freihandform: Form 96">
                <a:extLst>
                  <a:ext uri="{FF2B5EF4-FFF2-40B4-BE49-F238E27FC236}">
                    <a16:creationId xmlns:a16="http://schemas.microsoft.com/office/drawing/2014/main" id="{150B7715-30F2-4831-BA81-639AA8E3EE46}"/>
                  </a:ext>
                </a:extLst>
              </p:cNvPr>
              <p:cNvSpPr/>
              <p:nvPr/>
            </p:nvSpPr>
            <p:spPr bwMode="gray">
              <a:xfrm>
                <a:off x="13522634" y="3263887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sp>
        <p:nvSpPr>
          <p:cNvPr id="106" name="Freihandform: Form 105">
            <a:extLst>
              <a:ext uri="{FF2B5EF4-FFF2-40B4-BE49-F238E27FC236}">
                <a16:creationId xmlns:a16="http://schemas.microsoft.com/office/drawing/2014/main" id="{0C750452-26B9-4DAE-BFBD-A873B12F0821}"/>
              </a:ext>
            </a:extLst>
          </p:cNvPr>
          <p:cNvSpPr>
            <a:spLocks noChangeAspect="1"/>
          </p:cNvSpPr>
          <p:nvPr/>
        </p:nvSpPr>
        <p:spPr bwMode="gray">
          <a:xfrm>
            <a:off x="2030426" y="2138610"/>
            <a:ext cx="446774" cy="556508"/>
          </a:xfrm>
          <a:custGeom>
            <a:avLst/>
            <a:gdLst>
              <a:gd name="connsiteX0" fmla="*/ 228600 w 542925"/>
              <a:gd name="connsiteY0" fmla="*/ 646367 h 676275"/>
              <a:gd name="connsiteX1" fmla="*/ 275939 w 542925"/>
              <a:gd name="connsiteY1" fmla="*/ 677894 h 676275"/>
              <a:gd name="connsiteX2" fmla="*/ 323279 w 542925"/>
              <a:gd name="connsiteY2" fmla="*/ 646367 h 676275"/>
              <a:gd name="connsiteX3" fmla="*/ 551879 w 542925"/>
              <a:gd name="connsiteY3" fmla="*/ 220694 h 676275"/>
              <a:gd name="connsiteX4" fmla="*/ 551879 w 542925"/>
              <a:gd name="connsiteY4" fmla="*/ 90678 h 676275"/>
              <a:gd name="connsiteX5" fmla="*/ 275844 w 542925"/>
              <a:gd name="connsiteY5" fmla="*/ 0 h 676275"/>
              <a:gd name="connsiteX6" fmla="*/ 0 w 542925"/>
              <a:gd name="connsiteY6" fmla="*/ 90678 h 676275"/>
              <a:gd name="connsiteX7" fmla="*/ 0 w 542925"/>
              <a:gd name="connsiteY7" fmla="*/ 220790 h 676275"/>
              <a:gd name="connsiteX8" fmla="*/ 228600 w 542925"/>
              <a:gd name="connsiteY8" fmla="*/ 646367 h 67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2925" h="676275">
                <a:moveTo>
                  <a:pt x="228600" y="646367"/>
                </a:moveTo>
                <a:lnTo>
                  <a:pt x="275939" y="677894"/>
                </a:lnTo>
                <a:lnTo>
                  <a:pt x="323279" y="646367"/>
                </a:lnTo>
                <a:cubicBezTo>
                  <a:pt x="465106" y="551783"/>
                  <a:pt x="551879" y="390239"/>
                  <a:pt x="551879" y="220694"/>
                </a:cubicBezTo>
                <a:lnTo>
                  <a:pt x="551879" y="90678"/>
                </a:lnTo>
                <a:lnTo>
                  <a:pt x="275844" y="0"/>
                </a:lnTo>
                <a:lnTo>
                  <a:pt x="0" y="90678"/>
                </a:lnTo>
                <a:lnTo>
                  <a:pt x="0" y="220790"/>
                </a:lnTo>
                <a:cubicBezTo>
                  <a:pt x="0" y="390144"/>
                  <a:pt x="86678" y="551783"/>
                  <a:pt x="228600" y="646367"/>
                </a:cubicBezTo>
                <a:close/>
              </a:path>
            </a:pathLst>
          </a:custGeom>
          <a:solidFill>
            <a:srgbClr val="009CB4"/>
          </a:solidFill>
          <a:ln w="19050" cap="flat">
            <a:noFill/>
            <a:prstDash val="solid"/>
            <a:miter/>
          </a:ln>
        </p:spPr>
        <p:txBody>
          <a:bodyPr lIns="0" tIns="0" rIns="0" bIns="108000" rtlCol="0" anchor="ctr"/>
          <a:lstStyle/>
          <a:p>
            <a:pPr algn="ctr"/>
            <a:r>
              <a:rPr lang="de-DE" sz="1400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§60e</a:t>
            </a: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049511D8-DC8C-4AEE-9E89-7C09723A6B2F}"/>
              </a:ext>
            </a:extLst>
          </p:cNvPr>
          <p:cNvSpPr txBox="1"/>
          <p:nvPr/>
        </p:nvSpPr>
        <p:spPr>
          <a:xfrm>
            <a:off x="1246942" y="1469694"/>
            <a:ext cx="61946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cap="all" dirty="0">
                <a:solidFill>
                  <a:schemeClr val="bg1"/>
                </a:solidFill>
                <a:latin typeface="+mj-lt"/>
              </a:rPr>
              <a:t>Nutzung urheberrechtlich geschützter Forschungsdaten</a:t>
            </a:r>
          </a:p>
        </p:txBody>
      </p:sp>
    </p:spTree>
    <p:extLst>
      <p:ext uri="{BB962C8B-B14F-4D97-AF65-F5344CB8AC3E}">
        <p14:creationId xmlns:p14="http://schemas.microsoft.com/office/powerpoint/2010/main" val="71264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8" dur="25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31" dur="25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2" dur="1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52" dur="25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60" grpId="0"/>
          <p:bldP spid="61" grpId="0" animBg="1"/>
          <p:bldP spid="106" grpId="0" animBg="1"/>
          <p:bldP spid="106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25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25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2" dur="1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25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60" grpId="0"/>
          <p:bldP spid="61" grpId="0" animBg="1"/>
          <p:bldP spid="106" grpId="0" animBg="1"/>
          <p:bldP spid="106" grpId="1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>
          <a:xfrm>
            <a:off x="540000" y="2944800"/>
            <a:ext cx="3402000" cy="3168000"/>
          </a:xfrm>
        </p:spPr>
        <p:txBody>
          <a:bodyPr lIns="144000" rIns="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Gemäß § 60e UrhG ist die Vervielfältigung von Werken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im (elektronischen) Bestand </a:t>
            </a:r>
            <a:r>
              <a:rPr lang="de-DE" sz="1400" dirty="0">
                <a:solidFill>
                  <a:schemeClr val="bg1"/>
                </a:solidFill>
              </a:rPr>
              <a:t>zur Zugänglichmachung, Indexierung, Erhaltung und Restaurierung auch mit technisch bedingten Änderungen möglich. </a:t>
            </a:r>
          </a:p>
        </p:txBody>
      </p:sp>
      <p:sp>
        <p:nvSpPr>
          <p:cNvPr id="2" name="Inhalt 3">
            <a:extLst>
              <a:ext uri="{FF2B5EF4-FFF2-40B4-BE49-F238E27FC236}">
                <a16:creationId xmlns:a16="http://schemas.microsoft.com/office/drawing/2014/main" id="{604CDB66-D0E5-4ABF-9E77-63D34A7D8641}"/>
              </a:ext>
            </a:extLst>
          </p:cNvPr>
          <p:cNvSpPr>
            <a:spLocks noGrp="1"/>
          </p:cNvSpPr>
          <p:nvPr>
            <p:ph sz="half" idx="14"/>
          </p:nvPr>
        </p:nvSpPr>
        <p:spPr bwMode="gray">
          <a:xfrm>
            <a:off x="8237550" y="2944800"/>
            <a:ext cx="3402000" cy="1836000"/>
          </a:xfrm>
        </p:spPr>
        <p:txBody>
          <a:bodyPr lIns="144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Nach § 87c Abs. 1 Nr. 2 UrhG ist die Vervielfältigung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wesentlicher Teile einer Datenbank</a:t>
            </a:r>
            <a:r>
              <a:rPr lang="de-DE" sz="1400" dirty="0">
                <a:solidFill>
                  <a:schemeClr val="bg1"/>
                </a:solidFill>
              </a:rPr>
              <a:t> (i.d.R. max. 15 Prozent) zu Zwecken der wissenschaftlichen Forschung zulässig. Kommerzielle Forschung ist davon ausgenommen.</a:t>
            </a:r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40000" y="540000"/>
            <a:ext cx="11109600" cy="1908000"/>
          </a:xfrm>
        </p:spPr>
        <p:txBody>
          <a:bodyPr lIns="756000"/>
          <a:lstStyle/>
          <a:p>
            <a:r>
              <a:rPr lang="de-DE" dirty="0"/>
              <a:t>auf Grundlage gesetzlicher Nutzungsbefugnisse</a:t>
            </a:r>
          </a:p>
        </p:txBody>
      </p:sp>
      <p:sp>
        <p:nvSpPr>
          <p:cNvPr id="12" name="5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579712"/>
            <a:ext cx="0" cy="1656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3">
            <a:extLst>
              <a:ext uri="{FF2B5EF4-FFF2-40B4-BE49-F238E27FC236}">
                <a16:creationId xmlns:a16="http://schemas.microsoft.com/office/drawing/2014/main" id="{92E91C28-E897-40AE-AE66-722E009B8B23}"/>
              </a:ext>
            </a:extLst>
          </p:cNvPr>
          <p:cNvCxnSpPr>
            <a:cxnSpLocks/>
          </p:cNvCxnSpPr>
          <p:nvPr/>
        </p:nvCxnSpPr>
        <p:spPr bwMode="gray">
          <a:xfrm flipV="1">
            <a:off x="8237550" y="3579712"/>
            <a:ext cx="0" cy="1656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LINE ICON - info">
            <a:extLst>
              <a:ext uri="{FF2B5EF4-FFF2-40B4-BE49-F238E27FC236}">
                <a16:creationId xmlns:a16="http://schemas.microsoft.com/office/drawing/2014/main" id="{E690BB79-3C8B-42EF-AC87-A3AAC4883CB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36149" y="3740400"/>
            <a:ext cx="397320" cy="397321"/>
            <a:chOff x="9246737" y="2599625"/>
            <a:chExt cx="409304" cy="409306"/>
          </a:xfrm>
          <a:solidFill>
            <a:schemeClr val="accent1"/>
          </a:solidFill>
        </p:grpSpPr>
        <p:sp>
          <p:nvSpPr>
            <p:cNvPr id="45" name="Freeform 312">
              <a:extLst>
                <a:ext uri="{FF2B5EF4-FFF2-40B4-BE49-F238E27FC236}">
                  <a16:creationId xmlns:a16="http://schemas.microsoft.com/office/drawing/2014/main" id="{BE8041E6-E35F-49DC-A05F-B40C0E2E0A3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246737" y="2599625"/>
              <a:ext cx="409304" cy="409306"/>
            </a:xfrm>
            <a:custGeom>
              <a:avLst/>
              <a:gdLst>
                <a:gd name="T0" fmla="*/ 120 w 240"/>
                <a:gd name="T1" fmla="*/ 240 h 240"/>
                <a:gd name="T2" fmla="*/ 0 w 240"/>
                <a:gd name="T3" fmla="*/ 120 h 240"/>
                <a:gd name="T4" fmla="*/ 120 w 240"/>
                <a:gd name="T5" fmla="*/ 0 h 240"/>
                <a:gd name="T6" fmla="*/ 240 w 240"/>
                <a:gd name="T7" fmla="*/ 120 h 240"/>
                <a:gd name="T8" fmla="*/ 120 w 240"/>
                <a:gd name="T9" fmla="*/ 240 h 240"/>
                <a:gd name="T10" fmla="*/ 120 w 240"/>
                <a:gd name="T11" fmla="*/ 8 h 240"/>
                <a:gd name="T12" fmla="*/ 8 w 240"/>
                <a:gd name="T13" fmla="*/ 120 h 240"/>
                <a:gd name="T14" fmla="*/ 120 w 240"/>
                <a:gd name="T15" fmla="*/ 232 h 240"/>
                <a:gd name="T16" fmla="*/ 232 w 240"/>
                <a:gd name="T17" fmla="*/ 120 h 240"/>
                <a:gd name="T18" fmla="*/ 120 w 240"/>
                <a:gd name="T19" fmla="*/ 8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0">
                  <a:moveTo>
                    <a:pt x="120" y="240"/>
                  </a:moveTo>
                  <a:cubicBezTo>
                    <a:pt x="54" y="240"/>
                    <a:pt x="0" y="186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186" y="0"/>
                    <a:pt x="240" y="54"/>
                    <a:pt x="240" y="120"/>
                  </a:cubicBezTo>
                  <a:cubicBezTo>
                    <a:pt x="240" y="186"/>
                    <a:pt x="186" y="240"/>
                    <a:pt x="120" y="240"/>
                  </a:cubicBezTo>
                  <a:close/>
                  <a:moveTo>
                    <a:pt x="120" y="8"/>
                  </a:moveTo>
                  <a:cubicBezTo>
                    <a:pt x="58" y="8"/>
                    <a:pt x="8" y="58"/>
                    <a:pt x="8" y="120"/>
                  </a:cubicBezTo>
                  <a:cubicBezTo>
                    <a:pt x="8" y="182"/>
                    <a:pt x="58" y="232"/>
                    <a:pt x="120" y="232"/>
                  </a:cubicBezTo>
                  <a:cubicBezTo>
                    <a:pt x="182" y="232"/>
                    <a:pt x="232" y="182"/>
                    <a:pt x="232" y="120"/>
                  </a:cubicBezTo>
                  <a:cubicBezTo>
                    <a:pt x="232" y="58"/>
                    <a:pt x="182" y="8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46" name="Freeform 313">
              <a:extLst>
                <a:ext uri="{FF2B5EF4-FFF2-40B4-BE49-F238E27FC236}">
                  <a16:creationId xmlns:a16="http://schemas.microsoft.com/office/drawing/2014/main" id="{2C36A66D-CD34-4C44-BC09-746B069A4290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410603" y="2688416"/>
              <a:ext cx="75075" cy="75075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4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4"/>
                    <a:pt x="30" y="8"/>
                    <a:pt x="2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48" name="Freeform 314">
              <a:extLst>
                <a:ext uri="{FF2B5EF4-FFF2-40B4-BE49-F238E27FC236}">
                  <a16:creationId xmlns:a16="http://schemas.microsoft.com/office/drawing/2014/main" id="{80453D7B-A0B9-4FF2-9F81-D282E5396C2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396887" y="2784426"/>
              <a:ext cx="116222" cy="142932"/>
            </a:xfrm>
            <a:custGeom>
              <a:avLst/>
              <a:gdLst>
                <a:gd name="T0" fmla="*/ 68 w 68"/>
                <a:gd name="T1" fmla="*/ 84 h 84"/>
                <a:gd name="T2" fmla="*/ 0 w 68"/>
                <a:gd name="T3" fmla="*/ 84 h 84"/>
                <a:gd name="T4" fmla="*/ 0 w 68"/>
                <a:gd name="T5" fmla="*/ 69 h 84"/>
                <a:gd name="T6" fmla="*/ 3 w 68"/>
                <a:gd name="T7" fmla="*/ 68 h 84"/>
                <a:gd name="T8" fmla="*/ 16 w 68"/>
                <a:gd name="T9" fmla="*/ 63 h 84"/>
                <a:gd name="T10" fmla="*/ 16 w 68"/>
                <a:gd name="T11" fmla="*/ 17 h 84"/>
                <a:gd name="T12" fmla="*/ 4 w 68"/>
                <a:gd name="T13" fmla="*/ 8 h 84"/>
                <a:gd name="T14" fmla="*/ 4 w 68"/>
                <a:gd name="T15" fmla="*/ 0 h 84"/>
                <a:gd name="T16" fmla="*/ 52 w 68"/>
                <a:gd name="T17" fmla="*/ 0 h 84"/>
                <a:gd name="T18" fmla="*/ 52 w 68"/>
                <a:gd name="T19" fmla="*/ 63 h 84"/>
                <a:gd name="T20" fmla="*/ 65 w 68"/>
                <a:gd name="T21" fmla="*/ 68 h 84"/>
                <a:gd name="T22" fmla="*/ 68 w 68"/>
                <a:gd name="T23" fmla="*/ 69 h 84"/>
                <a:gd name="T24" fmla="*/ 68 w 68"/>
                <a:gd name="T25" fmla="*/ 84 h 84"/>
                <a:gd name="T26" fmla="*/ 8 w 68"/>
                <a:gd name="T27" fmla="*/ 76 h 84"/>
                <a:gd name="T28" fmla="*/ 60 w 68"/>
                <a:gd name="T29" fmla="*/ 76 h 84"/>
                <a:gd name="T30" fmla="*/ 60 w 68"/>
                <a:gd name="T31" fmla="*/ 75 h 84"/>
                <a:gd name="T32" fmla="*/ 44 w 68"/>
                <a:gd name="T33" fmla="*/ 64 h 84"/>
                <a:gd name="T34" fmla="*/ 44 w 68"/>
                <a:gd name="T35" fmla="*/ 8 h 84"/>
                <a:gd name="T36" fmla="*/ 20 w 68"/>
                <a:gd name="T37" fmla="*/ 8 h 84"/>
                <a:gd name="T38" fmla="*/ 24 w 68"/>
                <a:gd name="T39" fmla="*/ 15 h 84"/>
                <a:gd name="T40" fmla="*/ 24 w 68"/>
                <a:gd name="T41" fmla="*/ 15 h 84"/>
                <a:gd name="T42" fmla="*/ 24 w 68"/>
                <a:gd name="T43" fmla="*/ 64 h 84"/>
                <a:gd name="T44" fmla="*/ 8 w 68"/>
                <a:gd name="T45" fmla="*/ 75 h 84"/>
                <a:gd name="T46" fmla="*/ 8 w 68"/>
                <a:gd name="T4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84">
                  <a:moveTo>
                    <a:pt x="68" y="84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8" y="67"/>
                    <a:pt x="14" y="64"/>
                    <a:pt x="16" y="6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5"/>
                    <a:pt x="12" y="8"/>
                    <a:pt x="4" y="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4" y="64"/>
                    <a:pt x="60" y="66"/>
                    <a:pt x="65" y="68"/>
                  </a:cubicBezTo>
                  <a:cubicBezTo>
                    <a:pt x="68" y="69"/>
                    <a:pt x="68" y="69"/>
                    <a:pt x="68" y="69"/>
                  </a:cubicBezTo>
                  <a:lnTo>
                    <a:pt x="68" y="84"/>
                  </a:lnTo>
                  <a:close/>
                  <a:moveTo>
                    <a:pt x="8" y="76"/>
                  </a:moveTo>
                  <a:cubicBezTo>
                    <a:pt x="60" y="76"/>
                    <a:pt x="60" y="76"/>
                    <a:pt x="60" y="76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44" y="70"/>
                    <a:pt x="44" y="66"/>
                    <a:pt x="44" y="64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3" y="11"/>
                    <a:pt x="24" y="14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66"/>
                    <a:pt x="24" y="71"/>
                    <a:pt x="8" y="75"/>
                  </a:cubicBezTo>
                  <a:lnTo>
                    <a:pt x="8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pic>
        <p:nvPicPr>
          <p:cNvPr id="3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CE9EA809-A990-467C-B5ED-B567FA99C4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F41ABC6A-E08A-4392-9D56-C371F9FAEEA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98479" y="2138610"/>
            <a:ext cx="2624420" cy="1096879"/>
            <a:chOff x="698479" y="2138610"/>
            <a:chExt cx="2624420" cy="1096879"/>
          </a:xfrm>
        </p:grpSpPr>
        <p:grpSp>
          <p:nvGrpSpPr>
            <p:cNvPr id="28" name="Gruppieren 27">
              <a:extLst>
                <a:ext uri="{FF2B5EF4-FFF2-40B4-BE49-F238E27FC236}">
                  <a16:creationId xmlns:a16="http://schemas.microsoft.com/office/drawing/2014/main" id="{D971E86A-D619-4E6D-87FE-B16C668676B1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266810" y="2396868"/>
              <a:ext cx="583925" cy="838621"/>
              <a:chOff x="5114910" y="2396868"/>
              <a:chExt cx="583925" cy="838621"/>
            </a:xfrm>
          </p:grpSpPr>
          <p:sp>
            <p:nvSpPr>
              <p:cNvPr id="29" name="Freihandform: Form 28">
                <a:extLst>
                  <a:ext uri="{FF2B5EF4-FFF2-40B4-BE49-F238E27FC236}">
                    <a16:creationId xmlns:a16="http://schemas.microsoft.com/office/drawing/2014/main" id="{0E7F6E55-2CA7-43DE-89ED-04CED9191796}"/>
                  </a:ext>
                </a:extLst>
              </p:cNvPr>
              <p:cNvSpPr/>
              <p:nvPr/>
            </p:nvSpPr>
            <p:spPr bwMode="gray">
              <a:xfrm>
                <a:off x="5114910" y="2396868"/>
                <a:ext cx="583925" cy="838621"/>
              </a:xfrm>
              <a:custGeom>
                <a:avLst/>
                <a:gdLst>
                  <a:gd name="connsiteX0" fmla="*/ 526733 w 523875"/>
                  <a:gd name="connsiteY0" fmla="*/ 125254 h 695325"/>
                  <a:gd name="connsiteX1" fmla="*/ 526733 w 523875"/>
                  <a:gd name="connsiteY1" fmla="*/ 700088 h 695325"/>
                  <a:gd name="connsiteX2" fmla="*/ 0 w 523875"/>
                  <a:gd name="connsiteY2" fmla="*/ 700088 h 695325"/>
                  <a:gd name="connsiteX3" fmla="*/ 0 w 523875"/>
                  <a:gd name="connsiteY3" fmla="*/ 0 h 695325"/>
                  <a:gd name="connsiteX4" fmla="*/ 402622 w 523875"/>
                  <a:gd name="connsiteY4" fmla="*/ 0 h 695325"/>
                  <a:gd name="connsiteX0" fmla="*/ 526733 w 526733"/>
                  <a:gd name="connsiteY0" fmla="*/ 125254 h 700088"/>
                  <a:gd name="connsiteX1" fmla="*/ 526733 w 526733"/>
                  <a:gd name="connsiteY1" fmla="*/ 700088 h 700088"/>
                  <a:gd name="connsiteX2" fmla="*/ 0 w 526733"/>
                  <a:gd name="connsiteY2" fmla="*/ 700088 h 700088"/>
                  <a:gd name="connsiteX3" fmla="*/ 0 w 526733"/>
                  <a:gd name="connsiteY3" fmla="*/ 0 h 700088"/>
                  <a:gd name="connsiteX4" fmla="*/ 402622 w 526733"/>
                  <a:gd name="connsiteY4" fmla="*/ 0 h 700088"/>
                  <a:gd name="connsiteX5" fmla="*/ 526733 w 526733"/>
                  <a:gd name="connsiteY5" fmla="*/ 125254 h 700088"/>
                  <a:gd name="connsiteX0" fmla="*/ 0 w 526733"/>
                  <a:gd name="connsiteY0" fmla="*/ 0 h 700088"/>
                  <a:gd name="connsiteX1" fmla="*/ 402622 w 526733"/>
                  <a:gd name="connsiteY1" fmla="*/ 0 h 700088"/>
                  <a:gd name="connsiteX2" fmla="*/ 526733 w 526733"/>
                  <a:gd name="connsiteY2" fmla="*/ 125254 h 700088"/>
                  <a:gd name="connsiteX3" fmla="*/ 526733 w 526733"/>
                  <a:gd name="connsiteY3" fmla="*/ 700088 h 700088"/>
                  <a:gd name="connsiteX4" fmla="*/ 0 w 526733"/>
                  <a:gd name="connsiteY4" fmla="*/ 700088 h 700088"/>
                  <a:gd name="connsiteX5" fmla="*/ 76553 w 526733"/>
                  <a:gd name="connsiteY5" fmla="*/ 76552 h 700088"/>
                  <a:gd name="connsiteX0" fmla="*/ 0 w 526733"/>
                  <a:gd name="connsiteY0" fmla="*/ 0 h 700088"/>
                  <a:gd name="connsiteX1" fmla="*/ 402622 w 526733"/>
                  <a:gd name="connsiteY1" fmla="*/ 0 h 700088"/>
                  <a:gd name="connsiteX2" fmla="*/ 526733 w 526733"/>
                  <a:gd name="connsiteY2" fmla="*/ 125254 h 700088"/>
                  <a:gd name="connsiteX3" fmla="*/ 526733 w 526733"/>
                  <a:gd name="connsiteY3" fmla="*/ 700088 h 700088"/>
                  <a:gd name="connsiteX4" fmla="*/ 0 w 526733"/>
                  <a:gd name="connsiteY4" fmla="*/ 700088 h 700088"/>
                  <a:gd name="connsiteX0" fmla="*/ 0 w 526733"/>
                  <a:gd name="connsiteY0" fmla="*/ 0 h 702081"/>
                  <a:gd name="connsiteX1" fmla="*/ 402622 w 526733"/>
                  <a:gd name="connsiteY1" fmla="*/ 0 h 702081"/>
                  <a:gd name="connsiteX2" fmla="*/ 526733 w 526733"/>
                  <a:gd name="connsiteY2" fmla="*/ 125254 h 702081"/>
                  <a:gd name="connsiteX3" fmla="*/ 526733 w 526733"/>
                  <a:gd name="connsiteY3" fmla="*/ 700088 h 702081"/>
                  <a:gd name="connsiteX4" fmla="*/ 121607 w 526733"/>
                  <a:gd name="connsiteY4" fmla="*/ 702081 h 702081"/>
                  <a:gd name="connsiteX0" fmla="*/ 0 w 526733"/>
                  <a:gd name="connsiteY0" fmla="*/ 0 h 700088"/>
                  <a:gd name="connsiteX1" fmla="*/ 402622 w 526733"/>
                  <a:gd name="connsiteY1" fmla="*/ 0 h 700088"/>
                  <a:gd name="connsiteX2" fmla="*/ 526733 w 526733"/>
                  <a:gd name="connsiteY2" fmla="*/ 125254 h 700088"/>
                  <a:gd name="connsiteX3" fmla="*/ 526733 w 526733"/>
                  <a:gd name="connsiteY3" fmla="*/ 700088 h 700088"/>
                  <a:gd name="connsiteX4" fmla="*/ 119613 w 526733"/>
                  <a:gd name="connsiteY4" fmla="*/ 700088 h 700088"/>
                  <a:gd name="connsiteX0" fmla="*/ 0 w 488855"/>
                  <a:gd name="connsiteY0" fmla="*/ 0 h 700088"/>
                  <a:gd name="connsiteX1" fmla="*/ 364744 w 488855"/>
                  <a:gd name="connsiteY1" fmla="*/ 0 h 700088"/>
                  <a:gd name="connsiteX2" fmla="*/ 488855 w 488855"/>
                  <a:gd name="connsiteY2" fmla="*/ 125254 h 700088"/>
                  <a:gd name="connsiteX3" fmla="*/ 488855 w 488855"/>
                  <a:gd name="connsiteY3" fmla="*/ 700088 h 700088"/>
                  <a:gd name="connsiteX4" fmla="*/ 81735 w 488855"/>
                  <a:gd name="connsiteY4" fmla="*/ 700088 h 700088"/>
                  <a:gd name="connsiteX0" fmla="*/ 0 w 488855"/>
                  <a:gd name="connsiteY0" fmla="*/ 0 h 702082"/>
                  <a:gd name="connsiteX1" fmla="*/ 364744 w 488855"/>
                  <a:gd name="connsiteY1" fmla="*/ 0 h 702082"/>
                  <a:gd name="connsiteX2" fmla="*/ 488855 w 488855"/>
                  <a:gd name="connsiteY2" fmla="*/ 125254 h 702082"/>
                  <a:gd name="connsiteX3" fmla="*/ 488855 w 488855"/>
                  <a:gd name="connsiteY3" fmla="*/ 700088 h 702082"/>
                  <a:gd name="connsiteX4" fmla="*/ 103664 w 488855"/>
                  <a:gd name="connsiteY4" fmla="*/ 702082 h 70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8855" h="702082">
                    <a:moveTo>
                      <a:pt x="0" y="0"/>
                    </a:moveTo>
                    <a:lnTo>
                      <a:pt x="364744" y="0"/>
                    </a:lnTo>
                    <a:lnTo>
                      <a:pt x="488855" y="125254"/>
                    </a:lnTo>
                    <a:lnTo>
                      <a:pt x="488855" y="700088"/>
                    </a:lnTo>
                    <a:lnTo>
                      <a:pt x="103664" y="702082"/>
                    </a:lnTo>
                  </a:path>
                </a:pathLst>
              </a:custGeom>
              <a:noFill/>
              <a:ln w="19050" cap="flat">
                <a:solidFill>
                  <a:schemeClr val="accent4">
                    <a:lumMod val="20000"/>
                    <a:lumOff val="80000"/>
                    <a:alpha val="4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grpSp>
            <p:nvGrpSpPr>
              <p:cNvPr id="30" name="Gruppieren 29">
                <a:extLst>
                  <a:ext uri="{FF2B5EF4-FFF2-40B4-BE49-F238E27FC236}">
                    <a16:creationId xmlns:a16="http://schemas.microsoft.com/office/drawing/2014/main" id="{B13D8927-EDDA-4CDB-9E21-0A5D30AD4C01}"/>
                  </a:ext>
                </a:extLst>
              </p:cNvPr>
              <p:cNvGrpSpPr/>
              <p:nvPr/>
            </p:nvGrpSpPr>
            <p:grpSpPr bwMode="gray">
              <a:xfrm>
                <a:off x="5242203" y="2965738"/>
                <a:ext cx="345133" cy="147906"/>
                <a:chOff x="9306265" y="2965738"/>
                <a:chExt cx="398208" cy="147906"/>
              </a:xfrm>
            </p:grpSpPr>
            <p:sp>
              <p:nvSpPr>
                <p:cNvPr id="58" name="Freihandform: Form 57">
                  <a:extLst>
                    <a:ext uri="{FF2B5EF4-FFF2-40B4-BE49-F238E27FC236}">
                      <a16:creationId xmlns:a16="http://schemas.microsoft.com/office/drawing/2014/main" id="{CED6BF16-A274-401E-A4BF-400265301532}"/>
                    </a:ext>
                  </a:extLst>
                </p:cNvPr>
                <p:cNvSpPr/>
                <p:nvPr/>
              </p:nvSpPr>
              <p:spPr bwMode="gray">
                <a:xfrm>
                  <a:off x="9306265" y="2965738"/>
                  <a:ext cx="398208" cy="11377"/>
                </a:xfrm>
                <a:custGeom>
                  <a:avLst/>
                  <a:gdLst>
                    <a:gd name="connsiteX0" fmla="*/ 0 w 333375"/>
                    <a:gd name="connsiteY0" fmla="*/ 0 h 0"/>
                    <a:gd name="connsiteX1" fmla="*/ 333375 w 333375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33375">
                      <a:moveTo>
                        <a:pt x="0" y="0"/>
                      </a:moveTo>
                      <a:lnTo>
                        <a:pt x="333375" y="0"/>
                      </a:lnTo>
                    </a:path>
                  </a:pathLst>
                </a:custGeom>
                <a:ln w="19050" cap="flat">
                  <a:solidFill>
                    <a:schemeClr val="accent4">
                      <a:lumMod val="20000"/>
                      <a:lumOff val="80000"/>
                      <a:alpha val="40000"/>
                    </a:schemeClr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59" name="Freihandform: Form 58">
                  <a:extLst>
                    <a:ext uri="{FF2B5EF4-FFF2-40B4-BE49-F238E27FC236}">
                      <a16:creationId xmlns:a16="http://schemas.microsoft.com/office/drawing/2014/main" id="{38BE7F58-E056-46C7-B69A-A6132F2AC604}"/>
                    </a:ext>
                  </a:extLst>
                </p:cNvPr>
                <p:cNvSpPr/>
                <p:nvPr/>
              </p:nvSpPr>
              <p:spPr bwMode="gray">
                <a:xfrm>
                  <a:off x="9306265" y="3034002"/>
                  <a:ext cx="398208" cy="11377"/>
                </a:xfrm>
                <a:custGeom>
                  <a:avLst/>
                  <a:gdLst>
                    <a:gd name="connsiteX0" fmla="*/ 0 w 333375"/>
                    <a:gd name="connsiteY0" fmla="*/ 0 h 0"/>
                    <a:gd name="connsiteX1" fmla="*/ 333375 w 333375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33375">
                      <a:moveTo>
                        <a:pt x="0" y="0"/>
                      </a:moveTo>
                      <a:lnTo>
                        <a:pt x="333375" y="0"/>
                      </a:lnTo>
                    </a:path>
                  </a:pathLst>
                </a:custGeom>
                <a:ln w="19050" cap="flat">
                  <a:solidFill>
                    <a:schemeClr val="accent4">
                      <a:lumMod val="20000"/>
                      <a:lumOff val="80000"/>
                      <a:alpha val="40000"/>
                    </a:schemeClr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60" name="Freihandform: Form 59">
                  <a:extLst>
                    <a:ext uri="{FF2B5EF4-FFF2-40B4-BE49-F238E27FC236}">
                      <a16:creationId xmlns:a16="http://schemas.microsoft.com/office/drawing/2014/main" id="{0EE0092F-07AC-4347-95B3-5C2371FA55FC}"/>
                    </a:ext>
                  </a:extLst>
                </p:cNvPr>
                <p:cNvSpPr/>
                <p:nvPr/>
              </p:nvSpPr>
              <p:spPr bwMode="gray">
                <a:xfrm>
                  <a:off x="9306265" y="3102267"/>
                  <a:ext cx="398208" cy="11377"/>
                </a:xfrm>
                <a:custGeom>
                  <a:avLst/>
                  <a:gdLst>
                    <a:gd name="connsiteX0" fmla="*/ 0 w 333375"/>
                    <a:gd name="connsiteY0" fmla="*/ 0 h 0"/>
                    <a:gd name="connsiteX1" fmla="*/ 333375 w 333375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33375">
                      <a:moveTo>
                        <a:pt x="0" y="0"/>
                      </a:moveTo>
                      <a:lnTo>
                        <a:pt x="333375" y="0"/>
                      </a:lnTo>
                    </a:path>
                  </a:pathLst>
                </a:custGeom>
                <a:ln w="19050" cap="flat">
                  <a:solidFill>
                    <a:schemeClr val="accent4">
                      <a:lumMod val="20000"/>
                      <a:lumOff val="80000"/>
                      <a:alpha val="40000"/>
                    </a:schemeClr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  <p:grpSp>
            <p:nvGrpSpPr>
              <p:cNvPr id="47" name="Grafik 29">
                <a:extLst>
                  <a:ext uri="{FF2B5EF4-FFF2-40B4-BE49-F238E27FC236}">
                    <a16:creationId xmlns:a16="http://schemas.microsoft.com/office/drawing/2014/main" id="{52C6EB18-DE16-4C95-8DF4-5694E8517310}"/>
                  </a:ext>
                </a:extLst>
              </p:cNvPr>
              <p:cNvGrpSpPr/>
              <p:nvPr/>
            </p:nvGrpSpPr>
            <p:grpSpPr bwMode="gray">
              <a:xfrm>
                <a:off x="5242203" y="2638142"/>
                <a:ext cx="375453" cy="227548"/>
                <a:chOff x="12834671" y="3124046"/>
                <a:chExt cx="314325" cy="190500"/>
              </a:xfrm>
              <a:noFill/>
            </p:grpSpPr>
            <p:sp>
              <p:nvSpPr>
                <p:cNvPr id="50" name="Freihandform: Form 49">
                  <a:extLst>
                    <a:ext uri="{FF2B5EF4-FFF2-40B4-BE49-F238E27FC236}">
                      <a16:creationId xmlns:a16="http://schemas.microsoft.com/office/drawing/2014/main" id="{42289975-D858-4681-B6CF-87D44963F0DD}"/>
                    </a:ext>
                  </a:extLst>
                </p:cNvPr>
                <p:cNvSpPr/>
                <p:nvPr/>
              </p:nvSpPr>
              <p:spPr bwMode="gray">
                <a:xfrm>
                  <a:off x="12834671" y="3272731"/>
                  <a:ext cx="28575" cy="28575"/>
                </a:xfrm>
                <a:custGeom>
                  <a:avLst/>
                  <a:gdLst>
                    <a:gd name="connsiteX0" fmla="*/ 37148 w 28575"/>
                    <a:gd name="connsiteY0" fmla="*/ 18574 h 28575"/>
                    <a:gd name="connsiteX1" fmla="*/ 18574 w 28575"/>
                    <a:gd name="connsiteY1" fmla="*/ 37147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8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8" y="18574"/>
                      </a:moveTo>
                      <a:cubicBezTo>
                        <a:pt x="37148" y="28832"/>
                        <a:pt x="28832" y="37147"/>
                        <a:pt x="18574" y="37147"/>
                      </a:cubicBezTo>
                      <a:cubicBezTo>
                        <a:pt x="8316" y="37147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8" y="8316"/>
                        <a:pt x="37148" y="18574"/>
                      </a:cubicBezTo>
                      <a:close/>
                    </a:path>
                  </a:pathLst>
                </a:custGeom>
                <a:noFill/>
                <a:ln w="19050" cap="flat">
                  <a:solidFill>
                    <a:srgbClr val="959F5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51" name="Freihandform: Form 50">
                  <a:extLst>
                    <a:ext uri="{FF2B5EF4-FFF2-40B4-BE49-F238E27FC236}">
                      <a16:creationId xmlns:a16="http://schemas.microsoft.com/office/drawing/2014/main" id="{0A56CDB1-62AE-43B7-A1F6-FD9C591D30D7}"/>
                    </a:ext>
                  </a:extLst>
                </p:cNvPr>
                <p:cNvSpPr/>
                <p:nvPr/>
              </p:nvSpPr>
              <p:spPr bwMode="gray">
                <a:xfrm>
                  <a:off x="12913728" y="3170528"/>
                  <a:ext cx="28575" cy="28575"/>
                </a:xfrm>
                <a:custGeom>
                  <a:avLst/>
                  <a:gdLst>
                    <a:gd name="connsiteX0" fmla="*/ 37147 w 28575"/>
                    <a:gd name="connsiteY0" fmla="*/ 18574 h 28575"/>
                    <a:gd name="connsiteX1" fmla="*/ 18574 w 28575"/>
                    <a:gd name="connsiteY1" fmla="*/ 37148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7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7" y="18574"/>
                      </a:moveTo>
                      <a:cubicBezTo>
                        <a:pt x="37147" y="28832"/>
                        <a:pt x="28832" y="37148"/>
                        <a:pt x="18574" y="37148"/>
                      </a:cubicBezTo>
                      <a:cubicBezTo>
                        <a:pt x="8316" y="37148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7" y="8316"/>
                        <a:pt x="37147" y="18574"/>
                      </a:cubicBezTo>
                      <a:close/>
                    </a:path>
                  </a:pathLst>
                </a:custGeom>
                <a:noFill/>
                <a:ln w="19050" cap="flat">
                  <a:solidFill>
                    <a:srgbClr val="959F5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53" name="Freihandform: Form 52">
                  <a:extLst>
                    <a:ext uri="{FF2B5EF4-FFF2-40B4-BE49-F238E27FC236}">
                      <a16:creationId xmlns:a16="http://schemas.microsoft.com/office/drawing/2014/main" id="{4BD25D48-C62B-437B-B4C1-3474D1F178F0}"/>
                    </a:ext>
                  </a:extLst>
                </p:cNvPr>
                <p:cNvSpPr/>
                <p:nvPr/>
              </p:nvSpPr>
              <p:spPr bwMode="gray">
                <a:xfrm>
                  <a:off x="13029838" y="3277398"/>
                  <a:ext cx="28575" cy="28575"/>
                </a:xfrm>
                <a:custGeom>
                  <a:avLst/>
                  <a:gdLst>
                    <a:gd name="connsiteX0" fmla="*/ 37148 w 28575"/>
                    <a:gd name="connsiteY0" fmla="*/ 18574 h 28575"/>
                    <a:gd name="connsiteX1" fmla="*/ 18574 w 28575"/>
                    <a:gd name="connsiteY1" fmla="*/ 37148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8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8" y="18574"/>
                      </a:moveTo>
                      <a:cubicBezTo>
                        <a:pt x="37148" y="28832"/>
                        <a:pt x="28832" y="37148"/>
                        <a:pt x="18574" y="37148"/>
                      </a:cubicBezTo>
                      <a:cubicBezTo>
                        <a:pt x="8316" y="37148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8" y="8316"/>
                        <a:pt x="37148" y="18574"/>
                      </a:cubicBezTo>
                      <a:close/>
                    </a:path>
                  </a:pathLst>
                </a:custGeom>
                <a:noFill/>
                <a:ln w="19050" cap="flat">
                  <a:solidFill>
                    <a:srgbClr val="959F5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54" name="Freihandform: Form 53">
                  <a:extLst>
                    <a:ext uri="{FF2B5EF4-FFF2-40B4-BE49-F238E27FC236}">
                      <a16:creationId xmlns:a16="http://schemas.microsoft.com/office/drawing/2014/main" id="{EB5A8CA1-8A3B-4584-A630-7D9F581A038F}"/>
                    </a:ext>
                  </a:extLst>
                </p:cNvPr>
                <p:cNvSpPr/>
                <p:nvPr/>
              </p:nvSpPr>
              <p:spPr bwMode="gray">
                <a:xfrm>
                  <a:off x="13118135" y="3124046"/>
                  <a:ext cx="28575" cy="28575"/>
                </a:xfrm>
                <a:custGeom>
                  <a:avLst/>
                  <a:gdLst>
                    <a:gd name="connsiteX0" fmla="*/ 37147 w 28575"/>
                    <a:gd name="connsiteY0" fmla="*/ 18574 h 28575"/>
                    <a:gd name="connsiteX1" fmla="*/ 18574 w 28575"/>
                    <a:gd name="connsiteY1" fmla="*/ 37148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7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7" y="18574"/>
                      </a:moveTo>
                      <a:cubicBezTo>
                        <a:pt x="37147" y="28832"/>
                        <a:pt x="28832" y="37148"/>
                        <a:pt x="18574" y="37148"/>
                      </a:cubicBezTo>
                      <a:cubicBezTo>
                        <a:pt x="8316" y="37148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7" y="8316"/>
                        <a:pt x="37147" y="18574"/>
                      </a:cubicBezTo>
                      <a:close/>
                    </a:path>
                  </a:pathLst>
                </a:custGeom>
                <a:noFill/>
                <a:ln w="19050" cap="flat">
                  <a:solidFill>
                    <a:srgbClr val="959F5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55" name="Freihandform: Form 54">
                  <a:extLst>
                    <a:ext uri="{FF2B5EF4-FFF2-40B4-BE49-F238E27FC236}">
                      <a16:creationId xmlns:a16="http://schemas.microsoft.com/office/drawing/2014/main" id="{0CAD9E77-F0DA-4C0E-9D7E-2C8175E7D9C6}"/>
                    </a:ext>
                  </a:extLst>
                </p:cNvPr>
                <p:cNvSpPr/>
                <p:nvPr/>
              </p:nvSpPr>
              <p:spPr bwMode="gray">
                <a:xfrm>
                  <a:off x="12862865" y="3203865"/>
                  <a:ext cx="57150" cy="66675"/>
                </a:xfrm>
                <a:custGeom>
                  <a:avLst/>
                  <a:gdLst>
                    <a:gd name="connsiteX0" fmla="*/ 0 w 57150"/>
                    <a:gd name="connsiteY0" fmla="*/ 71533 h 66675"/>
                    <a:gd name="connsiteX1" fmla="*/ 58198 w 57150"/>
                    <a:gd name="connsiteY1" fmla="*/ 0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7150" h="66675">
                      <a:moveTo>
                        <a:pt x="0" y="71533"/>
                      </a:moveTo>
                      <a:lnTo>
                        <a:pt x="58198" y="0"/>
                      </a:lnTo>
                    </a:path>
                  </a:pathLst>
                </a:custGeom>
                <a:ln w="19050" cap="flat">
                  <a:solidFill>
                    <a:srgbClr val="959F5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56" name="Freihandform: Form 55">
                  <a:extLst>
                    <a:ext uri="{FF2B5EF4-FFF2-40B4-BE49-F238E27FC236}">
                      <a16:creationId xmlns:a16="http://schemas.microsoft.com/office/drawing/2014/main" id="{6F9F9FB3-98AC-421D-AFD0-495A10E66FD1}"/>
                    </a:ext>
                  </a:extLst>
                </p:cNvPr>
                <p:cNvSpPr/>
                <p:nvPr/>
              </p:nvSpPr>
              <p:spPr bwMode="gray">
                <a:xfrm>
                  <a:off x="12947066" y="3200246"/>
                  <a:ext cx="85725" cy="76200"/>
                </a:xfrm>
                <a:custGeom>
                  <a:avLst/>
                  <a:gdLst>
                    <a:gd name="connsiteX0" fmla="*/ 0 w 85725"/>
                    <a:gd name="connsiteY0" fmla="*/ 0 h 76200"/>
                    <a:gd name="connsiteX1" fmla="*/ 87440 w 85725"/>
                    <a:gd name="connsiteY1" fmla="*/ 83439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5725" h="76200">
                      <a:moveTo>
                        <a:pt x="0" y="0"/>
                      </a:moveTo>
                      <a:lnTo>
                        <a:pt x="87440" y="83439"/>
                      </a:lnTo>
                    </a:path>
                  </a:pathLst>
                </a:custGeom>
                <a:ln w="19050" cap="flat">
                  <a:solidFill>
                    <a:srgbClr val="959F5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57" name="Freihandform: Form 56">
                  <a:extLst>
                    <a:ext uri="{FF2B5EF4-FFF2-40B4-BE49-F238E27FC236}">
                      <a16:creationId xmlns:a16="http://schemas.microsoft.com/office/drawing/2014/main" id="{4CE10293-24CF-4475-BE67-B93F2D2DBA78}"/>
                    </a:ext>
                  </a:extLst>
                </p:cNvPr>
                <p:cNvSpPr/>
                <p:nvPr/>
              </p:nvSpPr>
              <p:spPr bwMode="gray">
                <a:xfrm>
                  <a:off x="13060128" y="3159098"/>
                  <a:ext cx="66675" cy="114300"/>
                </a:xfrm>
                <a:custGeom>
                  <a:avLst/>
                  <a:gdLst>
                    <a:gd name="connsiteX0" fmla="*/ 0 w 66675"/>
                    <a:gd name="connsiteY0" fmla="*/ 122492 h 114300"/>
                    <a:gd name="connsiteX1" fmla="*/ 68199 w 66675"/>
                    <a:gd name="connsiteY1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6675" h="114300">
                      <a:moveTo>
                        <a:pt x="0" y="122492"/>
                      </a:moveTo>
                      <a:lnTo>
                        <a:pt x="68199" y="0"/>
                      </a:lnTo>
                    </a:path>
                  </a:pathLst>
                </a:custGeom>
                <a:ln w="19050" cap="flat">
                  <a:solidFill>
                    <a:srgbClr val="959F5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  <p:sp>
            <p:nvSpPr>
              <p:cNvPr id="49" name="Freihandform: Form 48">
                <a:extLst>
                  <a:ext uri="{FF2B5EF4-FFF2-40B4-BE49-F238E27FC236}">
                    <a16:creationId xmlns:a16="http://schemas.microsoft.com/office/drawing/2014/main" id="{B66CAE17-44B0-4F0B-BBDD-1BDF54BE5CAC}"/>
                  </a:ext>
                </a:extLst>
              </p:cNvPr>
              <p:cNvSpPr/>
              <p:nvPr/>
            </p:nvSpPr>
            <p:spPr bwMode="gray">
              <a:xfrm>
                <a:off x="5541848" y="2413537"/>
                <a:ext cx="140400" cy="144000"/>
              </a:xfrm>
              <a:custGeom>
                <a:avLst/>
                <a:gdLst>
                  <a:gd name="connsiteX0" fmla="*/ 0 w 123825"/>
                  <a:gd name="connsiteY0" fmla="*/ 0 h 123825"/>
                  <a:gd name="connsiteX1" fmla="*/ 0 w 123825"/>
                  <a:gd name="connsiteY1" fmla="*/ 125254 h 123825"/>
                  <a:gd name="connsiteX2" fmla="*/ 125254 w 123825"/>
                  <a:gd name="connsiteY2" fmla="*/ 125254 h 123825"/>
                  <a:gd name="connsiteX0" fmla="*/ 0 w 125254"/>
                  <a:gd name="connsiteY0" fmla="*/ 0 h 125254"/>
                  <a:gd name="connsiteX1" fmla="*/ 0 w 125254"/>
                  <a:gd name="connsiteY1" fmla="*/ 125254 h 125254"/>
                  <a:gd name="connsiteX2" fmla="*/ 125254 w 125254"/>
                  <a:gd name="connsiteY2" fmla="*/ 125254 h 125254"/>
                  <a:gd name="connsiteX3" fmla="*/ 76552 w 125254"/>
                  <a:gd name="connsiteY3" fmla="*/ 76552 h 125254"/>
                  <a:gd name="connsiteX0" fmla="*/ 0 w 125254"/>
                  <a:gd name="connsiteY0" fmla="*/ 0 h 125254"/>
                  <a:gd name="connsiteX1" fmla="*/ 0 w 125254"/>
                  <a:gd name="connsiteY1" fmla="*/ 125254 h 125254"/>
                  <a:gd name="connsiteX2" fmla="*/ 125254 w 125254"/>
                  <a:gd name="connsiteY2" fmla="*/ 125254 h 125254"/>
                  <a:gd name="connsiteX0" fmla="*/ 0 w 105319"/>
                  <a:gd name="connsiteY0" fmla="*/ 0 h 125254"/>
                  <a:gd name="connsiteX1" fmla="*/ 0 w 105319"/>
                  <a:gd name="connsiteY1" fmla="*/ 125254 h 125254"/>
                  <a:gd name="connsiteX2" fmla="*/ 105319 w 105319"/>
                  <a:gd name="connsiteY2" fmla="*/ 125254 h 125254"/>
                  <a:gd name="connsiteX0" fmla="*/ 0 w 107312"/>
                  <a:gd name="connsiteY0" fmla="*/ 0 h 99337"/>
                  <a:gd name="connsiteX1" fmla="*/ 1993 w 107312"/>
                  <a:gd name="connsiteY1" fmla="*/ 99337 h 99337"/>
                  <a:gd name="connsiteX2" fmla="*/ 107312 w 107312"/>
                  <a:gd name="connsiteY2" fmla="*/ 99337 h 99337"/>
                  <a:gd name="connsiteX0" fmla="*/ 192 w 105511"/>
                  <a:gd name="connsiteY0" fmla="*/ 0 h 97344"/>
                  <a:gd name="connsiteX1" fmla="*/ 192 w 105511"/>
                  <a:gd name="connsiteY1" fmla="*/ 97344 h 97344"/>
                  <a:gd name="connsiteX2" fmla="*/ 105511 w 105511"/>
                  <a:gd name="connsiteY2" fmla="*/ 97344 h 97344"/>
                  <a:gd name="connsiteX0" fmla="*/ 192 w 95544"/>
                  <a:gd name="connsiteY0" fmla="*/ 0 h 97344"/>
                  <a:gd name="connsiteX1" fmla="*/ 192 w 95544"/>
                  <a:gd name="connsiteY1" fmla="*/ 97344 h 97344"/>
                  <a:gd name="connsiteX2" fmla="*/ 95544 w 95544"/>
                  <a:gd name="connsiteY2" fmla="*/ 97344 h 97344"/>
                  <a:gd name="connsiteX0" fmla="*/ 192 w 103518"/>
                  <a:gd name="connsiteY0" fmla="*/ 0 h 97344"/>
                  <a:gd name="connsiteX1" fmla="*/ 192 w 103518"/>
                  <a:gd name="connsiteY1" fmla="*/ 97344 h 97344"/>
                  <a:gd name="connsiteX2" fmla="*/ 103518 w 103518"/>
                  <a:gd name="connsiteY2" fmla="*/ 97344 h 97344"/>
                  <a:gd name="connsiteX0" fmla="*/ 192 w 103518"/>
                  <a:gd name="connsiteY0" fmla="*/ 0 h 109305"/>
                  <a:gd name="connsiteX1" fmla="*/ 192 w 103518"/>
                  <a:gd name="connsiteY1" fmla="*/ 109305 h 109305"/>
                  <a:gd name="connsiteX2" fmla="*/ 103518 w 103518"/>
                  <a:gd name="connsiteY2" fmla="*/ 109305 h 109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3518" h="109305">
                    <a:moveTo>
                      <a:pt x="192" y="0"/>
                    </a:moveTo>
                    <a:cubicBezTo>
                      <a:pt x="856" y="33112"/>
                      <a:pt x="-472" y="76193"/>
                      <a:pt x="192" y="109305"/>
                    </a:cubicBezTo>
                    <a:lnTo>
                      <a:pt x="103518" y="109305"/>
                    </a:lnTo>
                  </a:path>
                </a:pathLst>
              </a:custGeom>
              <a:noFill/>
              <a:ln w="19050" cap="rnd">
                <a:solidFill>
                  <a:schemeClr val="accent4">
                    <a:lumMod val="20000"/>
                    <a:lumOff val="80000"/>
                    <a:alpha val="4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61" name="ICON 1">
              <a:extLst>
                <a:ext uri="{FF2B5EF4-FFF2-40B4-BE49-F238E27FC236}">
                  <a16:creationId xmlns:a16="http://schemas.microsoft.com/office/drawing/2014/main" id="{4FD5B4CA-617C-4FFD-B6BD-A6F0FD344820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98479" y="2397965"/>
              <a:ext cx="627462" cy="830550"/>
              <a:chOff x="12717037" y="2922973"/>
              <a:chExt cx="525304" cy="695325"/>
            </a:xfrm>
          </p:grpSpPr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8E87584A-62C9-4B17-BFF1-7BD574E74927}"/>
                  </a:ext>
                </a:extLst>
              </p:cNvPr>
              <p:cNvSpPr/>
              <p:nvPr/>
            </p:nvSpPr>
            <p:spPr bwMode="gray">
              <a:xfrm>
                <a:off x="12717037" y="2922973"/>
                <a:ext cx="523875" cy="695325"/>
              </a:xfrm>
              <a:custGeom>
                <a:avLst/>
                <a:gdLst>
                  <a:gd name="connsiteX0" fmla="*/ 526733 w 523875"/>
                  <a:gd name="connsiteY0" fmla="*/ 125254 h 695325"/>
                  <a:gd name="connsiteX1" fmla="*/ 526733 w 523875"/>
                  <a:gd name="connsiteY1" fmla="*/ 700088 h 695325"/>
                  <a:gd name="connsiteX2" fmla="*/ 0 w 523875"/>
                  <a:gd name="connsiteY2" fmla="*/ 700088 h 695325"/>
                  <a:gd name="connsiteX3" fmla="*/ 0 w 523875"/>
                  <a:gd name="connsiteY3" fmla="*/ 0 h 695325"/>
                  <a:gd name="connsiteX4" fmla="*/ 402622 w 523875"/>
                  <a:gd name="connsiteY4" fmla="*/ 0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875" h="695325">
                    <a:moveTo>
                      <a:pt x="526733" y="125254"/>
                    </a:moveTo>
                    <a:lnTo>
                      <a:pt x="526733" y="700088"/>
                    </a:lnTo>
                    <a:lnTo>
                      <a:pt x="0" y="700088"/>
                    </a:lnTo>
                    <a:lnTo>
                      <a:pt x="0" y="0"/>
                    </a:lnTo>
                    <a:lnTo>
                      <a:pt x="402622" y="0"/>
                    </a:lnTo>
                  </a:path>
                </a:pathLst>
              </a:custGeom>
              <a:noFill/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FF2E7769-427A-4820-83D5-8284760606BA}"/>
                  </a:ext>
                </a:extLst>
              </p:cNvPr>
              <p:cNvSpPr/>
              <p:nvPr/>
            </p:nvSpPr>
            <p:spPr bwMode="gray">
              <a:xfrm>
                <a:off x="12817050" y="3399223"/>
                <a:ext cx="333375" cy="9525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B5F31AB1-A95A-4006-BF5D-278F0B1F16BD}"/>
                  </a:ext>
                </a:extLst>
              </p:cNvPr>
              <p:cNvSpPr/>
              <p:nvPr/>
            </p:nvSpPr>
            <p:spPr bwMode="gray">
              <a:xfrm>
                <a:off x="12817050" y="3456373"/>
                <a:ext cx="333375" cy="9525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845BCC34-90C2-4BA6-BFE8-DB8AC58C6C2B}"/>
                  </a:ext>
                </a:extLst>
              </p:cNvPr>
              <p:cNvSpPr/>
              <p:nvPr/>
            </p:nvSpPr>
            <p:spPr bwMode="gray">
              <a:xfrm>
                <a:off x="12817050" y="3513523"/>
                <a:ext cx="333375" cy="9525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54E6AF38-81E0-4283-BF75-B7B5D4A0AD74}"/>
                  </a:ext>
                </a:extLst>
              </p:cNvPr>
              <p:cNvSpPr/>
              <p:nvPr/>
            </p:nvSpPr>
            <p:spPr bwMode="gray">
              <a:xfrm>
                <a:off x="13118516" y="2922973"/>
                <a:ext cx="123825" cy="123825"/>
              </a:xfrm>
              <a:custGeom>
                <a:avLst/>
                <a:gdLst>
                  <a:gd name="connsiteX0" fmla="*/ 0 w 123825"/>
                  <a:gd name="connsiteY0" fmla="*/ 0 h 123825"/>
                  <a:gd name="connsiteX1" fmla="*/ 0 w 123825"/>
                  <a:gd name="connsiteY1" fmla="*/ 125254 h 123825"/>
                  <a:gd name="connsiteX2" fmla="*/ 125254 w 123825"/>
                  <a:gd name="connsiteY2" fmla="*/ 125254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3825" h="123825">
                    <a:moveTo>
                      <a:pt x="0" y="0"/>
                    </a:moveTo>
                    <a:lnTo>
                      <a:pt x="0" y="125254"/>
                    </a:lnTo>
                    <a:lnTo>
                      <a:pt x="125254" y="125254"/>
                    </a:lnTo>
                    <a:close/>
                  </a:path>
                </a:pathLst>
              </a:custGeom>
              <a:noFill/>
              <a:ln w="19050" cap="sq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grpSp>
            <p:nvGrpSpPr>
              <p:cNvPr id="69" name="Grafik 29">
                <a:extLst>
                  <a:ext uri="{FF2B5EF4-FFF2-40B4-BE49-F238E27FC236}">
                    <a16:creationId xmlns:a16="http://schemas.microsoft.com/office/drawing/2014/main" id="{91307CAA-BD9A-4E58-A560-175D4D9E9E66}"/>
                  </a:ext>
                </a:extLst>
              </p:cNvPr>
              <p:cNvGrpSpPr/>
              <p:nvPr/>
            </p:nvGrpSpPr>
            <p:grpSpPr bwMode="gray">
              <a:xfrm>
                <a:off x="12834671" y="3124046"/>
                <a:ext cx="314325" cy="190500"/>
                <a:chOff x="12834671" y="3124046"/>
                <a:chExt cx="314325" cy="190500"/>
              </a:xfrm>
              <a:noFill/>
            </p:grpSpPr>
            <p:sp>
              <p:nvSpPr>
                <p:cNvPr id="70" name="Freihandform: Form 69">
                  <a:extLst>
                    <a:ext uri="{FF2B5EF4-FFF2-40B4-BE49-F238E27FC236}">
                      <a16:creationId xmlns:a16="http://schemas.microsoft.com/office/drawing/2014/main" id="{E1412A86-9E58-4E50-B0A7-EBAFA4E9207D}"/>
                    </a:ext>
                  </a:extLst>
                </p:cNvPr>
                <p:cNvSpPr/>
                <p:nvPr/>
              </p:nvSpPr>
              <p:spPr bwMode="gray">
                <a:xfrm>
                  <a:off x="12834671" y="3272731"/>
                  <a:ext cx="28575" cy="28575"/>
                </a:xfrm>
                <a:custGeom>
                  <a:avLst/>
                  <a:gdLst>
                    <a:gd name="connsiteX0" fmla="*/ 37148 w 28575"/>
                    <a:gd name="connsiteY0" fmla="*/ 18574 h 28575"/>
                    <a:gd name="connsiteX1" fmla="*/ 18574 w 28575"/>
                    <a:gd name="connsiteY1" fmla="*/ 37147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8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8" y="18574"/>
                      </a:moveTo>
                      <a:cubicBezTo>
                        <a:pt x="37148" y="28832"/>
                        <a:pt x="28832" y="37147"/>
                        <a:pt x="18574" y="37147"/>
                      </a:cubicBezTo>
                      <a:cubicBezTo>
                        <a:pt x="8316" y="37147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8" y="8316"/>
                        <a:pt x="37148" y="18574"/>
                      </a:cubicBezTo>
                      <a:close/>
                    </a:path>
                  </a:pathLst>
                </a:custGeom>
                <a:no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71" name="Freihandform: Form 70">
                  <a:extLst>
                    <a:ext uri="{FF2B5EF4-FFF2-40B4-BE49-F238E27FC236}">
                      <a16:creationId xmlns:a16="http://schemas.microsoft.com/office/drawing/2014/main" id="{57A55C37-E0D3-41C4-9AFC-679372B2E84D}"/>
                    </a:ext>
                  </a:extLst>
                </p:cNvPr>
                <p:cNvSpPr/>
                <p:nvPr/>
              </p:nvSpPr>
              <p:spPr bwMode="gray">
                <a:xfrm>
                  <a:off x="12913728" y="3170528"/>
                  <a:ext cx="28575" cy="28575"/>
                </a:xfrm>
                <a:custGeom>
                  <a:avLst/>
                  <a:gdLst>
                    <a:gd name="connsiteX0" fmla="*/ 37147 w 28575"/>
                    <a:gd name="connsiteY0" fmla="*/ 18574 h 28575"/>
                    <a:gd name="connsiteX1" fmla="*/ 18574 w 28575"/>
                    <a:gd name="connsiteY1" fmla="*/ 37148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7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7" y="18574"/>
                      </a:moveTo>
                      <a:cubicBezTo>
                        <a:pt x="37147" y="28832"/>
                        <a:pt x="28832" y="37148"/>
                        <a:pt x="18574" y="37148"/>
                      </a:cubicBezTo>
                      <a:cubicBezTo>
                        <a:pt x="8316" y="37148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7" y="8316"/>
                        <a:pt x="37147" y="18574"/>
                      </a:cubicBezTo>
                      <a:close/>
                    </a:path>
                  </a:pathLst>
                </a:custGeom>
                <a:no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72" name="Freihandform: Form 71">
                  <a:extLst>
                    <a:ext uri="{FF2B5EF4-FFF2-40B4-BE49-F238E27FC236}">
                      <a16:creationId xmlns:a16="http://schemas.microsoft.com/office/drawing/2014/main" id="{9EC51D94-9D45-4BF5-B91F-C0AC415382AD}"/>
                    </a:ext>
                  </a:extLst>
                </p:cNvPr>
                <p:cNvSpPr/>
                <p:nvPr/>
              </p:nvSpPr>
              <p:spPr bwMode="gray">
                <a:xfrm>
                  <a:off x="13029838" y="3277398"/>
                  <a:ext cx="28575" cy="28575"/>
                </a:xfrm>
                <a:custGeom>
                  <a:avLst/>
                  <a:gdLst>
                    <a:gd name="connsiteX0" fmla="*/ 37148 w 28575"/>
                    <a:gd name="connsiteY0" fmla="*/ 18574 h 28575"/>
                    <a:gd name="connsiteX1" fmla="*/ 18574 w 28575"/>
                    <a:gd name="connsiteY1" fmla="*/ 37148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8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8" y="18574"/>
                      </a:moveTo>
                      <a:cubicBezTo>
                        <a:pt x="37148" y="28832"/>
                        <a:pt x="28832" y="37148"/>
                        <a:pt x="18574" y="37148"/>
                      </a:cubicBezTo>
                      <a:cubicBezTo>
                        <a:pt x="8316" y="37148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8" y="8316"/>
                        <a:pt x="37148" y="18574"/>
                      </a:cubicBezTo>
                      <a:close/>
                    </a:path>
                  </a:pathLst>
                </a:custGeom>
                <a:no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73" name="Freihandform: Form 72">
                  <a:extLst>
                    <a:ext uri="{FF2B5EF4-FFF2-40B4-BE49-F238E27FC236}">
                      <a16:creationId xmlns:a16="http://schemas.microsoft.com/office/drawing/2014/main" id="{43488F62-719D-4A1C-840D-1EA2C0B47C28}"/>
                    </a:ext>
                  </a:extLst>
                </p:cNvPr>
                <p:cNvSpPr/>
                <p:nvPr/>
              </p:nvSpPr>
              <p:spPr bwMode="gray">
                <a:xfrm>
                  <a:off x="13118135" y="3124046"/>
                  <a:ext cx="28575" cy="28575"/>
                </a:xfrm>
                <a:custGeom>
                  <a:avLst/>
                  <a:gdLst>
                    <a:gd name="connsiteX0" fmla="*/ 37147 w 28575"/>
                    <a:gd name="connsiteY0" fmla="*/ 18574 h 28575"/>
                    <a:gd name="connsiteX1" fmla="*/ 18574 w 28575"/>
                    <a:gd name="connsiteY1" fmla="*/ 37148 h 28575"/>
                    <a:gd name="connsiteX2" fmla="*/ 0 w 28575"/>
                    <a:gd name="connsiteY2" fmla="*/ 18574 h 28575"/>
                    <a:gd name="connsiteX3" fmla="*/ 18574 w 28575"/>
                    <a:gd name="connsiteY3" fmla="*/ 0 h 28575"/>
                    <a:gd name="connsiteX4" fmla="*/ 37147 w 28575"/>
                    <a:gd name="connsiteY4" fmla="*/ 18574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37147" y="18574"/>
                      </a:moveTo>
                      <a:cubicBezTo>
                        <a:pt x="37147" y="28832"/>
                        <a:pt x="28832" y="37148"/>
                        <a:pt x="18574" y="37148"/>
                      </a:cubicBezTo>
                      <a:cubicBezTo>
                        <a:pt x="8316" y="37148"/>
                        <a:pt x="0" y="28832"/>
                        <a:pt x="0" y="18574"/>
                      </a:cubicBezTo>
                      <a:cubicBezTo>
                        <a:pt x="0" y="8316"/>
                        <a:pt x="8316" y="0"/>
                        <a:pt x="18574" y="0"/>
                      </a:cubicBezTo>
                      <a:cubicBezTo>
                        <a:pt x="28832" y="0"/>
                        <a:pt x="37147" y="8316"/>
                        <a:pt x="37147" y="18574"/>
                      </a:cubicBezTo>
                      <a:close/>
                    </a:path>
                  </a:pathLst>
                </a:custGeom>
                <a:no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74" name="Freihandform: Form 73">
                  <a:extLst>
                    <a:ext uri="{FF2B5EF4-FFF2-40B4-BE49-F238E27FC236}">
                      <a16:creationId xmlns:a16="http://schemas.microsoft.com/office/drawing/2014/main" id="{204BEECB-BBDC-4EA0-8B49-BAE1580B8D2A}"/>
                    </a:ext>
                  </a:extLst>
                </p:cNvPr>
                <p:cNvSpPr/>
                <p:nvPr/>
              </p:nvSpPr>
              <p:spPr bwMode="gray">
                <a:xfrm>
                  <a:off x="12862865" y="3203865"/>
                  <a:ext cx="57150" cy="66675"/>
                </a:xfrm>
                <a:custGeom>
                  <a:avLst/>
                  <a:gdLst>
                    <a:gd name="connsiteX0" fmla="*/ 0 w 57150"/>
                    <a:gd name="connsiteY0" fmla="*/ 71533 h 66675"/>
                    <a:gd name="connsiteX1" fmla="*/ 58198 w 57150"/>
                    <a:gd name="connsiteY1" fmla="*/ 0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7150" h="66675">
                      <a:moveTo>
                        <a:pt x="0" y="71533"/>
                      </a:moveTo>
                      <a:lnTo>
                        <a:pt x="58198" y="0"/>
                      </a:lnTo>
                    </a:path>
                  </a:pathLst>
                </a:custGeom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75" name="Freihandform: Form 74">
                  <a:extLst>
                    <a:ext uri="{FF2B5EF4-FFF2-40B4-BE49-F238E27FC236}">
                      <a16:creationId xmlns:a16="http://schemas.microsoft.com/office/drawing/2014/main" id="{218E2CC7-EE84-4540-87FA-1E99217FB333}"/>
                    </a:ext>
                  </a:extLst>
                </p:cNvPr>
                <p:cNvSpPr/>
                <p:nvPr/>
              </p:nvSpPr>
              <p:spPr bwMode="gray">
                <a:xfrm>
                  <a:off x="12947066" y="3200246"/>
                  <a:ext cx="85725" cy="76200"/>
                </a:xfrm>
                <a:custGeom>
                  <a:avLst/>
                  <a:gdLst>
                    <a:gd name="connsiteX0" fmla="*/ 0 w 85725"/>
                    <a:gd name="connsiteY0" fmla="*/ 0 h 76200"/>
                    <a:gd name="connsiteX1" fmla="*/ 87440 w 85725"/>
                    <a:gd name="connsiteY1" fmla="*/ 83439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5725" h="76200">
                      <a:moveTo>
                        <a:pt x="0" y="0"/>
                      </a:moveTo>
                      <a:lnTo>
                        <a:pt x="87440" y="83439"/>
                      </a:lnTo>
                    </a:path>
                  </a:pathLst>
                </a:custGeom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76" name="Freihandform: Form 75">
                  <a:extLst>
                    <a:ext uri="{FF2B5EF4-FFF2-40B4-BE49-F238E27FC236}">
                      <a16:creationId xmlns:a16="http://schemas.microsoft.com/office/drawing/2014/main" id="{3259DFCE-E6FC-4F25-B699-4BF5A3894BE9}"/>
                    </a:ext>
                  </a:extLst>
                </p:cNvPr>
                <p:cNvSpPr/>
                <p:nvPr/>
              </p:nvSpPr>
              <p:spPr bwMode="gray">
                <a:xfrm>
                  <a:off x="13060128" y="3159098"/>
                  <a:ext cx="66675" cy="114300"/>
                </a:xfrm>
                <a:custGeom>
                  <a:avLst/>
                  <a:gdLst>
                    <a:gd name="connsiteX0" fmla="*/ 0 w 66675"/>
                    <a:gd name="connsiteY0" fmla="*/ 122492 h 114300"/>
                    <a:gd name="connsiteX1" fmla="*/ 68199 w 66675"/>
                    <a:gd name="connsiteY1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6675" h="114300">
                      <a:moveTo>
                        <a:pt x="0" y="122492"/>
                      </a:moveTo>
                      <a:lnTo>
                        <a:pt x="68199" y="0"/>
                      </a:lnTo>
                    </a:path>
                  </a:pathLst>
                </a:custGeom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</p:grpSp>
        <p:cxnSp>
          <p:nvCxnSpPr>
            <p:cNvPr id="77" name="Pfeil 3">
              <a:extLst>
                <a:ext uri="{FF2B5EF4-FFF2-40B4-BE49-F238E27FC236}">
                  <a16:creationId xmlns:a16="http://schemas.microsoft.com/office/drawing/2014/main" id="{4ACFE59C-1B26-4120-A999-B28549E4E60F}"/>
                </a:ext>
              </a:extLst>
            </p:cNvPr>
            <p:cNvCxnSpPr>
              <a:cxnSpLocks noChangeAspect="1"/>
            </p:cNvCxnSpPr>
            <p:nvPr/>
          </p:nvCxnSpPr>
          <p:spPr bwMode="gray">
            <a:xfrm rot="5400000" flipH="1" flipV="1">
              <a:off x="2253813" y="2642686"/>
              <a:ext cx="0" cy="346985"/>
            </a:xfrm>
            <a:prstGeom prst="straightConnector1">
              <a:avLst/>
            </a:prstGeom>
            <a:ln w="19050">
              <a:solidFill>
                <a:srgbClr val="DCE04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8" name="Gruppieren 77">
              <a:extLst>
                <a:ext uri="{FF2B5EF4-FFF2-40B4-BE49-F238E27FC236}">
                  <a16:creationId xmlns:a16="http://schemas.microsoft.com/office/drawing/2014/main" id="{B5539B01-5328-4931-9EAC-58DAF9BEC7B4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2656891" y="2500786"/>
              <a:ext cx="666008" cy="630786"/>
              <a:chOff x="6390859" y="5047019"/>
              <a:chExt cx="360000" cy="340962"/>
            </a:xfrm>
          </p:grpSpPr>
          <p:sp>
            <p:nvSpPr>
              <p:cNvPr id="79" name="Freihandform: Form 78">
                <a:extLst>
                  <a:ext uri="{FF2B5EF4-FFF2-40B4-BE49-F238E27FC236}">
                    <a16:creationId xmlns:a16="http://schemas.microsoft.com/office/drawing/2014/main" id="{4A4A9873-4E46-47AE-90E0-A4D9D98924D1}"/>
                  </a:ext>
                </a:extLst>
              </p:cNvPr>
              <p:cNvSpPr/>
              <p:nvPr/>
            </p:nvSpPr>
            <p:spPr bwMode="gray">
              <a:xfrm>
                <a:off x="6390859" y="5047019"/>
                <a:ext cx="360000" cy="109830"/>
              </a:xfrm>
              <a:custGeom>
                <a:avLst/>
                <a:gdLst>
                  <a:gd name="connsiteX0" fmla="*/ 509778 w 561975"/>
                  <a:gd name="connsiteY0" fmla="*/ 180689 h 171450"/>
                  <a:gd name="connsiteX1" fmla="*/ 52578 w 561975"/>
                  <a:gd name="connsiteY1" fmla="*/ 180689 h 171450"/>
                  <a:gd name="connsiteX2" fmla="*/ 0 w 561975"/>
                  <a:gd name="connsiteY2" fmla="*/ 128111 h 171450"/>
                  <a:gd name="connsiteX3" fmla="*/ 0 w 561975"/>
                  <a:gd name="connsiteY3" fmla="*/ 52578 h 171450"/>
                  <a:gd name="connsiteX4" fmla="*/ 52578 w 561975"/>
                  <a:gd name="connsiteY4" fmla="*/ 0 h 171450"/>
                  <a:gd name="connsiteX5" fmla="*/ 509778 w 561975"/>
                  <a:gd name="connsiteY5" fmla="*/ 0 h 171450"/>
                  <a:gd name="connsiteX6" fmla="*/ 562356 w 561975"/>
                  <a:gd name="connsiteY6" fmla="*/ 52578 h 171450"/>
                  <a:gd name="connsiteX7" fmla="*/ 562356 w 561975"/>
                  <a:gd name="connsiteY7" fmla="*/ 128207 h 171450"/>
                  <a:gd name="connsiteX8" fmla="*/ 509778 w 561975"/>
                  <a:gd name="connsiteY8" fmla="*/ 180689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1975" h="171450">
                    <a:moveTo>
                      <a:pt x="509778" y="180689"/>
                    </a:moveTo>
                    <a:lnTo>
                      <a:pt x="52578" y="180689"/>
                    </a:lnTo>
                    <a:cubicBezTo>
                      <a:pt x="23527" y="180689"/>
                      <a:pt x="0" y="157163"/>
                      <a:pt x="0" y="128111"/>
                    </a:cubicBezTo>
                    <a:lnTo>
                      <a:pt x="0" y="52578"/>
                    </a:lnTo>
                    <a:cubicBezTo>
                      <a:pt x="0" y="23527"/>
                      <a:pt x="23527" y="0"/>
                      <a:pt x="52578" y="0"/>
                    </a:cubicBezTo>
                    <a:lnTo>
                      <a:pt x="509778" y="0"/>
                    </a:lnTo>
                    <a:cubicBezTo>
                      <a:pt x="538829" y="0"/>
                      <a:pt x="562356" y="23527"/>
                      <a:pt x="562356" y="52578"/>
                    </a:cubicBezTo>
                    <a:lnTo>
                      <a:pt x="562356" y="128207"/>
                    </a:lnTo>
                    <a:cubicBezTo>
                      <a:pt x="562261" y="157163"/>
                      <a:pt x="538734" y="180689"/>
                      <a:pt x="509778" y="180689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0" name="Freihandform: Form 79">
                <a:extLst>
                  <a:ext uri="{FF2B5EF4-FFF2-40B4-BE49-F238E27FC236}">
                    <a16:creationId xmlns:a16="http://schemas.microsoft.com/office/drawing/2014/main" id="{ACBBD973-6387-42AB-8097-678FA9753ED5}"/>
                  </a:ext>
                </a:extLst>
              </p:cNvPr>
              <p:cNvSpPr/>
              <p:nvPr/>
            </p:nvSpPr>
            <p:spPr bwMode="gray">
              <a:xfrm>
                <a:off x="6422527" y="5077100"/>
                <a:ext cx="54915" cy="54915"/>
              </a:xfrm>
              <a:custGeom>
                <a:avLst/>
                <a:gdLst>
                  <a:gd name="connsiteX0" fmla="*/ 86678 w 85725"/>
                  <a:gd name="connsiteY0" fmla="*/ 43339 h 85725"/>
                  <a:gd name="connsiteX1" fmla="*/ 43339 w 85725"/>
                  <a:gd name="connsiteY1" fmla="*/ 86678 h 85725"/>
                  <a:gd name="connsiteX2" fmla="*/ 0 w 85725"/>
                  <a:gd name="connsiteY2" fmla="*/ 43339 h 85725"/>
                  <a:gd name="connsiteX3" fmla="*/ 43339 w 85725"/>
                  <a:gd name="connsiteY3" fmla="*/ 0 h 85725"/>
                  <a:gd name="connsiteX4" fmla="*/ 86678 w 85725"/>
                  <a:gd name="connsiteY4" fmla="*/ 43339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725" h="85725">
                    <a:moveTo>
                      <a:pt x="86678" y="43339"/>
                    </a:moveTo>
                    <a:cubicBezTo>
                      <a:pt x="86678" y="67274"/>
                      <a:pt x="67274" y="86678"/>
                      <a:pt x="43339" y="86678"/>
                    </a:cubicBezTo>
                    <a:cubicBezTo>
                      <a:pt x="19403" y="86678"/>
                      <a:pt x="0" y="67274"/>
                      <a:pt x="0" y="43339"/>
                    </a:cubicBezTo>
                    <a:cubicBezTo>
                      <a:pt x="0" y="19403"/>
                      <a:pt x="19403" y="0"/>
                      <a:pt x="43339" y="0"/>
                    </a:cubicBezTo>
                    <a:cubicBezTo>
                      <a:pt x="67274" y="0"/>
                      <a:pt x="86678" y="19403"/>
                      <a:pt x="86678" y="43339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grpSp>
            <p:nvGrpSpPr>
              <p:cNvPr id="81" name="Grafik 2">
                <a:extLst>
                  <a:ext uri="{FF2B5EF4-FFF2-40B4-BE49-F238E27FC236}">
                    <a16:creationId xmlns:a16="http://schemas.microsoft.com/office/drawing/2014/main" id="{76BAF431-2E07-4CF9-A616-E28613D63DB8}"/>
                  </a:ext>
                </a:extLst>
              </p:cNvPr>
              <p:cNvGrpSpPr/>
              <p:nvPr/>
            </p:nvGrpSpPr>
            <p:grpSpPr bwMode="gray">
              <a:xfrm>
                <a:off x="6639616" y="5114138"/>
                <a:ext cx="77698" cy="18305"/>
                <a:chOff x="13429919" y="2903080"/>
                <a:chExt cx="121290" cy="28575"/>
              </a:xfrm>
              <a:solidFill>
                <a:schemeClr val="accent1"/>
              </a:solidFill>
            </p:grpSpPr>
            <p:sp>
              <p:nvSpPr>
                <p:cNvPr id="94" name="Freihandform: Form 93">
                  <a:extLst>
                    <a:ext uri="{FF2B5EF4-FFF2-40B4-BE49-F238E27FC236}">
                      <a16:creationId xmlns:a16="http://schemas.microsoft.com/office/drawing/2014/main" id="{17C51D50-F6F6-4A17-A2FD-00A224836F48}"/>
                    </a:ext>
                  </a:extLst>
                </p:cNvPr>
                <p:cNvSpPr/>
                <p:nvPr/>
              </p:nvSpPr>
              <p:spPr bwMode="gray">
                <a:xfrm>
                  <a:off x="13429919" y="2903080"/>
                  <a:ext cx="28575" cy="28575"/>
                </a:xfrm>
                <a:custGeom>
                  <a:avLst/>
                  <a:gdLst>
                    <a:gd name="connsiteX0" fmla="*/ 28956 w 28575"/>
                    <a:gd name="connsiteY0" fmla="*/ 14478 h 28575"/>
                    <a:gd name="connsiteX1" fmla="*/ 14478 w 28575"/>
                    <a:gd name="connsiteY1" fmla="*/ 28956 h 28575"/>
                    <a:gd name="connsiteX2" fmla="*/ 0 w 28575"/>
                    <a:gd name="connsiteY2" fmla="*/ 14478 h 28575"/>
                    <a:gd name="connsiteX3" fmla="*/ 14478 w 28575"/>
                    <a:gd name="connsiteY3" fmla="*/ 0 h 28575"/>
                    <a:gd name="connsiteX4" fmla="*/ 28956 w 28575"/>
                    <a:gd name="connsiteY4" fmla="*/ 14478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28956" y="14478"/>
                      </a:moveTo>
                      <a:cubicBezTo>
                        <a:pt x="28956" y="22474"/>
                        <a:pt x="22474" y="28956"/>
                        <a:pt x="14478" y="28956"/>
                      </a:cubicBezTo>
                      <a:cubicBezTo>
                        <a:pt x="6482" y="28956"/>
                        <a:pt x="0" y="22474"/>
                        <a:pt x="0" y="14478"/>
                      </a:cubicBezTo>
                      <a:cubicBezTo>
                        <a:pt x="0" y="6482"/>
                        <a:pt x="6482" y="0"/>
                        <a:pt x="14478" y="0"/>
                      </a:cubicBezTo>
                      <a:cubicBezTo>
                        <a:pt x="22474" y="0"/>
                        <a:pt x="28956" y="6482"/>
                        <a:pt x="28956" y="14478"/>
                      </a:cubicBezTo>
                      <a:close/>
                    </a:path>
                  </a:pathLst>
                </a:custGeom>
                <a:grpFill/>
                <a:ln w="6350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95" name="Freihandform: Form 94">
                  <a:extLst>
                    <a:ext uri="{FF2B5EF4-FFF2-40B4-BE49-F238E27FC236}">
                      <a16:creationId xmlns:a16="http://schemas.microsoft.com/office/drawing/2014/main" id="{61CAC20E-FB45-4B92-A7B2-1AB0474A6CDD}"/>
                    </a:ext>
                  </a:extLst>
                </p:cNvPr>
                <p:cNvSpPr/>
                <p:nvPr/>
              </p:nvSpPr>
              <p:spPr bwMode="gray">
                <a:xfrm>
                  <a:off x="13476300" y="2903080"/>
                  <a:ext cx="28575" cy="28575"/>
                </a:xfrm>
                <a:custGeom>
                  <a:avLst/>
                  <a:gdLst>
                    <a:gd name="connsiteX0" fmla="*/ 28956 w 28575"/>
                    <a:gd name="connsiteY0" fmla="*/ 14478 h 28575"/>
                    <a:gd name="connsiteX1" fmla="*/ 14478 w 28575"/>
                    <a:gd name="connsiteY1" fmla="*/ 28956 h 28575"/>
                    <a:gd name="connsiteX2" fmla="*/ 0 w 28575"/>
                    <a:gd name="connsiteY2" fmla="*/ 14478 h 28575"/>
                    <a:gd name="connsiteX3" fmla="*/ 14478 w 28575"/>
                    <a:gd name="connsiteY3" fmla="*/ 0 h 28575"/>
                    <a:gd name="connsiteX4" fmla="*/ 28956 w 28575"/>
                    <a:gd name="connsiteY4" fmla="*/ 14478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28956" y="14478"/>
                      </a:moveTo>
                      <a:cubicBezTo>
                        <a:pt x="28956" y="22474"/>
                        <a:pt x="22474" y="28956"/>
                        <a:pt x="14478" y="28956"/>
                      </a:cubicBezTo>
                      <a:cubicBezTo>
                        <a:pt x="6482" y="28956"/>
                        <a:pt x="0" y="22474"/>
                        <a:pt x="0" y="14478"/>
                      </a:cubicBezTo>
                      <a:cubicBezTo>
                        <a:pt x="0" y="6482"/>
                        <a:pt x="6482" y="0"/>
                        <a:pt x="14478" y="0"/>
                      </a:cubicBezTo>
                      <a:cubicBezTo>
                        <a:pt x="22474" y="0"/>
                        <a:pt x="28956" y="6482"/>
                        <a:pt x="28956" y="14478"/>
                      </a:cubicBezTo>
                      <a:close/>
                    </a:path>
                  </a:pathLst>
                </a:custGeom>
                <a:grpFill/>
                <a:ln w="6350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96" name="Freihandform: Form 95">
                  <a:extLst>
                    <a:ext uri="{FF2B5EF4-FFF2-40B4-BE49-F238E27FC236}">
                      <a16:creationId xmlns:a16="http://schemas.microsoft.com/office/drawing/2014/main" id="{F9962030-D47B-4C38-A822-7903BA1356A3}"/>
                    </a:ext>
                  </a:extLst>
                </p:cNvPr>
                <p:cNvSpPr/>
                <p:nvPr/>
              </p:nvSpPr>
              <p:spPr bwMode="gray">
                <a:xfrm>
                  <a:off x="13522634" y="2903080"/>
                  <a:ext cx="28575" cy="28575"/>
                </a:xfrm>
                <a:custGeom>
                  <a:avLst/>
                  <a:gdLst>
                    <a:gd name="connsiteX0" fmla="*/ 28956 w 28575"/>
                    <a:gd name="connsiteY0" fmla="*/ 14478 h 28575"/>
                    <a:gd name="connsiteX1" fmla="*/ 14478 w 28575"/>
                    <a:gd name="connsiteY1" fmla="*/ 28956 h 28575"/>
                    <a:gd name="connsiteX2" fmla="*/ 0 w 28575"/>
                    <a:gd name="connsiteY2" fmla="*/ 14478 h 28575"/>
                    <a:gd name="connsiteX3" fmla="*/ 14478 w 28575"/>
                    <a:gd name="connsiteY3" fmla="*/ 0 h 28575"/>
                    <a:gd name="connsiteX4" fmla="*/ 28956 w 28575"/>
                    <a:gd name="connsiteY4" fmla="*/ 14478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28956" y="14478"/>
                      </a:moveTo>
                      <a:cubicBezTo>
                        <a:pt x="28956" y="22474"/>
                        <a:pt x="22474" y="28956"/>
                        <a:pt x="14478" y="28956"/>
                      </a:cubicBezTo>
                      <a:cubicBezTo>
                        <a:pt x="6482" y="28956"/>
                        <a:pt x="0" y="22474"/>
                        <a:pt x="0" y="14478"/>
                      </a:cubicBezTo>
                      <a:cubicBezTo>
                        <a:pt x="0" y="6482"/>
                        <a:pt x="6482" y="0"/>
                        <a:pt x="14478" y="0"/>
                      </a:cubicBezTo>
                      <a:cubicBezTo>
                        <a:pt x="22474" y="0"/>
                        <a:pt x="28956" y="6482"/>
                        <a:pt x="28956" y="14478"/>
                      </a:cubicBezTo>
                      <a:close/>
                    </a:path>
                  </a:pathLst>
                </a:custGeom>
                <a:grpFill/>
                <a:ln w="6350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  <p:sp>
            <p:nvSpPr>
              <p:cNvPr id="82" name="Freihandform: Form 81">
                <a:extLst>
                  <a:ext uri="{FF2B5EF4-FFF2-40B4-BE49-F238E27FC236}">
                    <a16:creationId xmlns:a16="http://schemas.microsoft.com/office/drawing/2014/main" id="{394DF7CC-BAA5-43FF-80AF-F438B40469C6}"/>
                  </a:ext>
                </a:extLst>
              </p:cNvPr>
              <p:cNvSpPr/>
              <p:nvPr/>
            </p:nvSpPr>
            <p:spPr bwMode="gray">
              <a:xfrm>
                <a:off x="6390859" y="5162707"/>
                <a:ext cx="360000" cy="109830"/>
              </a:xfrm>
              <a:custGeom>
                <a:avLst/>
                <a:gdLst>
                  <a:gd name="connsiteX0" fmla="*/ 509778 w 561975"/>
                  <a:gd name="connsiteY0" fmla="*/ 180785 h 171450"/>
                  <a:gd name="connsiteX1" fmla="*/ 52578 w 561975"/>
                  <a:gd name="connsiteY1" fmla="*/ 180785 h 171450"/>
                  <a:gd name="connsiteX2" fmla="*/ 0 w 561975"/>
                  <a:gd name="connsiteY2" fmla="*/ 128206 h 171450"/>
                  <a:gd name="connsiteX3" fmla="*/ 0 w 561975"/>
                  <a:gd name="connsiteY3" fmla="*/ 52578 h 171450"/>
                  <a:gd name="connsiteX4" fmla="*/ 52578 w 561975"/>
                  <a:gd name="connsiteY4" fmla="*/ 0 h 171450"/>
                  <a:gd name="connsiteX5" fmla="*/ 509778 w 561975"/>
                  <a:gd name="connsiteY5" fmla="*/ 0 h 171450"/>
                  <a:gd name="connsiteX6" fmla="*/ 562356 w 561975"/>
                  <a:gd name="connsiteY6" fmla="*/ 52578 h 171450"/>
                  <a:gd name="connsiteX7" fmla="*/ 562356 w 561975"/>
                  <a:gd name="connsiteY7" fmla="*/ 128206 h 171450"/>
                  <a:gd name="connsiteX8" fmla="*/ 509778 w 561975"/>
                  <a:gd name="connsiteY8" fmla="*/ 180785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1975" h="171450">
                    <a:moveTo>
                      <a:pt x="509778" y="180785"/>
                    </a:moveTo>
                    <a:lnTo>
                      <a:pt x="52578" y="180785"/>
                    </a:lnTo>
                    <a:cubicBezTo>
                      <a:pt x="23527" y="180785"/>
                      <a:pt x="0" y="157258"/>
                      <a:pt x="0" y="128206"/>
                    </a:cubicBezTo>
                    <a:lnTo>
                      <a:pt x="0" y="52578"/>
                    </a:lnTo>
                    <a:cubicBezTo>
                      <a:pt x="0" y="23527"/>
                      <a:pt x="23527" y="0"/>
                      <a:pt x="52578" y="0"/>
                    </a:cubicBezTo>
                    <a:lnTo>
                      <a:pt x="509778" y="0"/>
                    </a:lnTo>
                    <a:cubicBezTo>
                      <a:pt x="538829" y="0"/>
                      <a:pt x="562356" y="23527"/>
                      <a:pt x="562356" y="52578"/>
                    </a:cubicBezTo>
                    <a:lnTo>
                      <a:pt x="562356" y="128206"/>
                    </a:lnTo>
                    <a:cubicBezTo>
                      <a:pt x="562261" y="157258"/>
                      <a:pt x="538734" y="180785"/>
                      <a:pt x="509778" y="180785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3" name="Freihandform: Form 82">
                <a:extLst>
                  <a:ext uri="{FF2B5EF4-FFF2-40B4-BE49-F238E27FC236}">
                    <a16:creationId xmlns:a16="http://schemas.microsoft.com/office/drawing/2014/main" id="{32F612CA-17E2-4A14-8B8D-0CFB187E7AF8}"/>
                  </a:ext>
                </a:extLst>
              </p:cNvPr>
              <p:cNvSpPr/>
              <p:nvPr/>
            </p:nvSpPr>
            <p:spPr bwMode="gray">
              <a:xfrm>
                <a:off x="6422527" y="5192850"/>
                <a:ext cx="54915" cy="54915"/>
              </a:xfrm>
              <a:custGeom>
                <a:avLst/>
                <a:gdLst>
                  <a:gd name="connsiteX0" fmla="*/ 86678 w 85725"/>
                  <a:gd name="connsiteY0" fmla="*/ 43339 h 85725"/>
                  <a:gd name="connsiteX1" fmla="*/ 43339 w 85725"/>
                  <a:gd name="connsiteY1" fmla="*/ 86678 h 85725"/>
                  <a:gd name="connsiteX2" fmla="*/ 0 w 85725"/>
                  <a:gd name="connsiteY2" fmla="*/ 43339 h 85725"/>
                  <a:gd name="connsiteX3" fmla="*/ 43339 w 85725"/>
                  <a:gd name="connsiteY3" fmla="*/ 0 h 85725"/>
                  <a:gd name="connsiteX4" fmla="*/ 86678 w 85725"/>
                  <a:gd name="connsiteY4" fmla="*/ 43339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725" h="85725">
                    <a:moveTo>
                      <a:pt x="86678" y="43339"/>
                    </a:moveTo>
                    <a:cubicBezTo>
                      <a:pt x="86678" y="67274"/>
                      <a:pt x="67274" y="86678"/>
                      <a:pt x="43339" y="86678"/>
                    </a:cubicBezTo>
                    <a:cubicBezTo>
                      <a:pt x="19403" y="86678"/>
                      <a:pt x="0" y="67274"/>
                      <a:pt x="0" y="43339"/>
                    </a:cubicBezTo>
                    <a:cubicBezTo>
                      <a:pt x="0" y="19403"/>
                      <a:pt x="19403" y="0"/>
                      <a:pt x="43339" y="0"/>
                    </a:cubicBezTo>
                    <a:cubicBezTo>
                      <a:pt x="67274" y="0"/>
                      <a:pt x="86678" y="19403"/>
                      <a:pt x="86678" y="43339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grpSp>
            <p:nvGrpSpPr>
              <p:cNvPr id="84" name="Grafik 2">
                <a:extLst>
                  <a:ext uri="{FF2B5EF4-FFF2-40B4-BE49-F238E27FC236}">
                    <a16:creationId xmlns:a16="http://schemas.microsoft.com/office/drawing/2014/main" id="{39BEF74F-E462-45E0-BFAD-9171A5408FC5}"/>
                  </a:ext>
                </a:extLst>
              </p:cNvPr>
              <p:cNvGrpSpPr/>
              <p:nvPr/>
            </p:nvGrpSpPr>
            <p:grpSpPr bwMode="gray">
              <a:xfrm>
                <a:off x="6639616" y="5229825"/>
                <a:ext cx="77698" cy="18305"/>
                <a:chOff x="13429919" y="3083674"/>
                <a:chExt cx="121290" cy="28575"/>
              </a:xfrm>
              <a:solidFill>
                <a:schemeClr val="accent1"/>
              </a:solidFill>
            </p:grpSpPr>
            <p:sp>
              <p:nvSpPr>
                <p:cNvPr id="91" name="Freihandform: Form 90">
                  <a:extLst>
                    <a:ext uri="{FF2B5EF4-FFF2-40B4-BE49-F238E27FC236}">
                      <a16:creationId xmlns:a16="http://schemas.microsoft.com/office/drawing/2014/main" id="{54BC10A0-908D-48FD-94B0-9FABF5198928}"/>
                    </a:ext>
                  </a:extLst>
                </p:cNvPr>
                <p:cNvSpPr/>
                <p:nvPr/>
              </p:nvSpPr>
              <p:spPr bwMode="gray">
                <a:xfrm>
                  <a:off x="13429919" y="3083674"/>
                  <a:ext cx="28575" cy="28575"/>
                </a:xfrm>
                <a:custGeom>
                  <a:avLst/>
                  <a:gdLst>
                    <a:gd name="connsiteX0" fmla="*/ 28956 w 28575"/>
                    <a:gd name="connsiteY0" fmla="*/ 14478 h 28575"/>
                    <a:gd name="connsiteX1" fmla="*/ 14478 w 28575"/>
                    <a:gd name="connsiteY1" fmla="*/ 28956 h 28575"/>
                    <a:gd name="connsiteX2" fmla="*/ 0 w 28575"/>
                    <a:gd name="connsiteY2" fmla="*/ 14478 h 28575"/>
                    <a:gd name="connsiteX3" fmla="*/ 14478 w 28575"/>
                    <a:gd name="connsiteY3" fmla="*/ 0 h 28575"/>
                    <a:gd name="connsiteX4" fmla="*/ 28956 w 28575"/>
                    <a:gd name="connsiteY4" fmla="*/ 14478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28956" y="14478"/>
                      </a:moveTo>
                      <a:cubicBezTo>
                        <a:pt x="28956" y="22474"/>
                        <a:pt x="22474" y="28956"/>
                        <a:pt x="14478" y="28956"/>
                      </a:cubicBezTo>
                      <a:cubicBezTo>
                        <a:pt x="6482" y="28956"/>
                        <a:pt x="0" y="22474"/>
                        <a:pt x="0" y="14478"/>
                      </a:cubicBezTo>
                      <a:cubicBezTo>
                        <a:pt x="0" y="6482"/>
                        <a:pt x="6482" y="0"/>
                        <a:pt x="14478" y="0"/>
                      </a:cubicBezTo>
                      <a:cubicBezTo>
                        <a:pt x="22474" y="0"/>
                        <a:pt x="28956" y="6482"/>
                        <a:pt x="28956" y="14478"/>
                      </a:cubicBezTo>
                      <a:close/>
                    </a:path>
                  </a:pathLst>
                </a:custGeom>
                <a:grpFill/>
                <a:ln w="6350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92" name="Freihandform: Form 91">
                  <a:extLst>
                    <a:ext uri="{FF2B5EF4-FFF2-40B4-BE49-F238E27FC236}">
                      <a16:creationId xmlns:a16="http://schemas.microsoft.com/office/drawing/2014/main" id="{9AC9D9C9-8535-4879-9949-318A532D71DE}"/>
                    </a:ext>
                  </a:extLst>
                </p:cNvPr>
                <p:cNvSpPr/>
                <p:nvPr/>
              </p:nvSpPr>
              <p:spPr bwMode="gray">
                <a:xfrm>
                  <a:off x="13476300" y="3083674"/>
                  <a:ext cx="28575" cy="28575"/>
                </a:xfrm>
                <a:custGeom>
                  <a:avLst/>
                  <a:gdLst>
                    <a:gd name="connsiteX0" fmla="*/ 28956 w 28575"/>
                    <a:gd name="connsiteY0" fmla="*/ 14478 h 28575"/>
                    <a:gd name="connsiteX1" fmla="*/ 14478 w 28575"/>
                    <a:gd name="connsiteY1" fmla="*/ 28956 h 28575"/>
                    <a:gd name="connsiteX2" fmla="*/ 0 w 28575"/>
                    <a:gd name="connsiteY2" fmla="*/ 14478 h 28575"/>
                    <a:gd name="connsiteX3" fmla="*/ 14478 w 28575"/>
                    <a:gd name="connsiteY3" fmla="*/ 0 h 28575"/>
                    <a:gd name="connsiteX4" fmla="*/ 28956 w 28575"/>
                    <a:gd name="connsiteY4" fmla="*/ 14478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28956" y="14478"/>
                      </a:moveTo>
                      <a:cubicBezTo>
                        <a:pt x="28956" y="22474"/>
                        <a:pt x="22474" y="28956"/>
                        <a:pt x="14478" y="28956"/>
                      </a:cubicBezTo>
                      <a:cubicBezTo>
                        <a:pt x="6482" y="28956"/>
                        <a:pt x="0" y="22474"/>
                        <a:pt x="0" y="14478"/>
                      </a:cubicBezTo>
                      <a:cubicBezTo>
                        <a:pt x="0" y="6482"/>
                        <a:pt x="6482" y="0"/>
                        <a:pt x="14478" y="0"/>
                      </a:cubicBezTo>
                      <a:cubicBezTo>
                        <a:pt x="22474" y="0"/>
                        <a:pt x="28956" y="6482"/>
                        <a:pt x="28956" y="14478"/>
                      </a:cubicBezTo>
                      <a:close/>
                    </a:path>
                  </a:pathLst>
                </a:custGeom>
                <a:grpFill/>
                <a:ln w="6350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93" name="Freihandform: Form 92">
                  <a:extLst>
                    <a:ext uri="{FF2B5EF4-FFF2-40B4-BE49-F238E27FC236}">
                      <a16:creationId xmlns:a16="http://schemas.microsoft.com/office/drawing/2014/main" id="{AFF0F1D3-7662-4C58-A45F-C49DEBBC5294}"/>
                    </a:ext>
                  </a:extLst>
                </p:cNvPr>
                <p:cNvSpPr/>
                <p:nvPr/>
              </p:nvSpPr>
              <p:spPr bwMode="gray">
                <a:xfrm>
                  <a:off x="13522634" y="3083674"/>
                  <a:ext cx="28575" cy="28575"/>
                </a:xfrm>
                <a:custGeom>
                  <a:avLst/>
                  <a:gdLst>
                    <a:gd name="connsiteX0" fmla="*/ 28956 w 28575"/>
                    <a:gd name="connsiteY0" fmla="*/ 14478 h 28575"/>
                    <a:gd name="connsiteX1" fmla="*/ 14478 w 28575"/>
                    <a:gd name="connsiteY1" fmla="*/ 28956 h 28575"/>
                    <a:gd name="connsiteX2" fmla="*/ 0 w 28575"/>
                    <a:gd name="connsiteY2" fmla="*/ 14478 h 28575"/>
                    <a:gd name="connsiteX3" fmla="*/ 14478 w 28575"/>
                    <a:gd name="connsiteY3" fmla="*/ 0 h 28575"/>
                    <a:gd name="connsiteX4" fmla="*/ 28956 w 28575"/>
                    <a:gd name="connsiteY4" fmla="*/ 14478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28956" y="14478"/>
                      </a:moveTo>
                      <a:cubicBezTo>
                        <a:pt x="28956" y="22474"/>
                        <a:pt x="22474" y="28956"/>
                        <a:pt x="14478" y="28956"/>
                      </a:cubicBezTo>
                      <a:cubicBezTo>
                        <a:pt x="6482" y="28956"/>
                        <a:pt x="0" y="22474"/>
                        <a:pt x="0" y="14478"/>
                      </a:cubicBezTo>
                      <a:cubicBezTo>
                        <a:pt x="0" y="6482"/>
                        <a:pt x="6482" y="0"/>
                        <a:pt x="14478" y="0"/>
                      </a:cubicBezTo>
                      <a:cubicBezTo>
                        <a:pt x="22474" y="0"/>
                        <a:pt x="28956" y="6482"/>
                        <a:pt x="28956" y="14478"/>
                      </a:cubicBezTo>
                      <a:close/>
                    </a:path>
                  </a:pathLst>
                </a:custGeom>
                <a:grpFill/>
                <a:ln w="6350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  <p:sp>
            <p:nvSpPr>
              <p:cNvPr id="85" name="Freihandform: Form 84">
                <a:extLst>
                  <a:ext uri="{FF2B5EF4-FFF2-40B4-BE49-F238E27FC236}">
                    <a16:creationId xmlns:a16="http://schemas.microsoft.com/office/drawing/2014/main" id="{1F7927EA-5DA0-4D6C-BB3D-0876380FAA2F}"/>
                  </a:ext>
                </a:extLst>
              </p:cNvPr>
              <p:cNvSpPr/>
              <p:nvPr/>
            </p:nvSpPr>
            <p:spPr bwMode="gray">
              <a:xfrm>
                <a:off x="6390859" y="5278151"/>
                <a:ext cx="360000" cy="109830"/>
              </a:xfrm>
              <a:custGeom>
                <a:avLst/>
                <a:gdLst>
                  <a:gd name="connsiteX0" fmla="*/ 509778 w 561975"/>
                  <a:gd name="connsiteY0" fmla="*/ 180689 h 171450"/>
                  <a:gd name="connsiteX1" fmla="*/ 52578 w 561975"/>
                  <a:gd name="connsiteY1" fmla="*/ 180689 h 171450"/>
                  <a:gd name="connsiteX2" fmla="*/ 0 w 561975"/>
                  <a:gd name="connsiteY2" fmla="*/ 128206 h 171450"/>
                  <a:gd name="connsiteX3" fmla="*/ 0 w 561975"/>
                  <a:gd name="connsiteY3" fmla="*/ 52578 h 171450"/>
                  <a:gd name="connsiteX4" fmla="*/ 52578 w 561975"/>
                  <a:gd name="connsiteY4" fmla="*/ 0 h 171450"/>
                  <a:gd name="connsiteX5" fmla="*/ 509778 w 561975"/>
                  <a:gd name="connsiteY5" fmla="*/ 0 h 171450"/>
                  <a:gd name="connsiteX6" fmla="*/ 562356 w 561975"/>
                  <a:gd name="connsiteY6" fmla="*/ 52578 h 171450"/>
                  <a:gd name="connsiteX7" fmla="*/ 562356 w 561975"/>
                  <a:gd name="connsiteY7" fmla="*/ 128206 h 171450"/>
                  <a:gd name="connsiteX8" fmla="*/ 509778 w 561975"/>
                  <a:gd name="connsiteY8" fmla="*/ 180689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1975" h="171450">
                    <a:moveTo>
                      <a:pt x="509778" y="180689"/>
                    </a:moveTo>
                    <a:lnTo>
                      <a:pt x="52578" y="180689"/>
                    </a:lnTo>
                    <a:cubicBezTo>
                      <a:pt x="23527" y="180689"/>
                      <a:pt x="0" y="157258"/>
                      <a:pt x="0" y="128206"/>
                    </a:cubicBezTo>
                    <a:lnTo>
                      <a:pt x="0" y="52578"/>
                    </a:lnTo>
                    <a:cubicBezTo>
                      <a:pt x="0" y="23527"/>
                      <a:pt x="23527" y="0"/>
                      <a:pt x="52578" y="0"/>
                    </a:cubicBezTo>
                    <a:lnTo>
                      <a:pt x="509778" y="0"/>
                    </a:lnTo>
                    <a:cubicBezTo>
                      <a:pt x="538829" y="0"/>
                      <a:pt x="562356" y="23527"/>
                      <a:pt x="562356" y="52578"/>
                    </a:cubicBezTo>
                    <a:lnTo>
                      <a:pt x="562356" y="128206"/>
                    </a:lnTo>
                    <a:cubicBezTo>
                      <a:pt x="562261" y="157258"/>
                      <a:pt x="538734" y="180689"/>
                      <a:pt x="509778" y="180689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6" name="Freihandform: Form 85">
                <a:extLst>
                  <a:ext uri="{FF2B5EF4-FFF2-40B4-BE49-F238E27FC236}">
                    <a16:creationId xmlns:a16="http://schemas.microsoft.com/office/drawing/2014/main" id="{BE86A351-7E5E-4331-9D1E-15645A8ECBB7}"/>
                  </a:ext>
                </a:extLst>
              </p:cNvPr>
              <p:cNvSpPr/>
              <p:nvPr/>
            </p:nvSpPr>
            <p:spPr bwMode="gray">
              <a:xfrm>
                <a:off x="6422527" y="5308293"/>
                <a:ext cx="54915" cy="54915"/>
              </a:xfrm>
              <a:custGeom>
                <a:avLst/>
                <a:gdLst>
                  <a:gd name="connsiteX0" fmla="*/ 86678 w 85725"/>
                  <a:gd name="connsiteY0" fmla="*/ 43339 h 85725"/>
                  <a:gd name="connsiteX1" fmla="*/ 43339 w 85725"/>
                  <a:gd name="connsiteY1" fmla="*/ 86677 h 85725"/>
                  <a:gd name="connsiteX2" fmla="*/ 0 w 85725"/>
                  <a:gd name="connsiteY2" fmla="*/ 43339 h 85725"/>
                  <a:gd name="connsiteX3" fmla="*/ 43339 w 85725"/>
                  <a:gd name="connsiteY3" fmla="*/ 0 h 85725"/>
                  <a:gd name="connsiteX4" fmla="*/ 86678 w 85725"/>
                  <a:gd name="connsiteY4" fmla="*/ 43339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725" h="85725">
                    <a:moveTo>
                      <a:pt x="86678" y="43339"/>
                    </a:moveTo>
                    <a:cubicBezTo>
                      <a:pt x="86678" y="67274"/>
                      <a:pt x="67274" y="86677"/>
                      <a:pt x="43339" y="86677"/>
                    </a:cubicBezTo>
                    <a:cubicBezTo>
                      <a:pt x="19403" y="86677"/>
                      <a:pt x="0" y="67274"/>
                      <a:pt x="0" y="43339"/>
                    </a:cubicBezTo>
                    <a:cubicBezTo>
                      <a:pt x="0" y="19403"/>
                      <a:pt x="19403" y="0"/>
                      <a:pt x="43339" y="0"/>
                    </a:cubicBezTo>
                    <a:cubicBezTo>
                      <a:pt x="67274" y="0"/>
                      <a:pt x="86678" y="19403"/>
                      <a:pt x="86678" y="43339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grpSp>
            <p:nvGrpSpPr>
              <p:cNvPr id="87" name="Grafik 2">
                <a:extLst>
                  <a:ext uri="{FF2B5EF4-FFF2-40B4-BE49-F238E27FC236}">
                    <a16:creationId xmlns:a16="http://schemas.microsoft.com/office/drawing/2014/main" id="{41787E1C-C496-4C60-86D7-7B942659221E}"/>
                  </a:ext>
                </a:extLst>
              </p:cNvPr>
              <p:cNvGrpSpPr/>
              <p:nvPr/>
            </p:nvGrpSpPr>
            <p:grpSpPr bwMode="gray">
              <a:xfrm>
                <a:off x="6639616" y="5345269"/>
                <a:ext cx="77698" cy="18305"/>
                <a:chOff x="13429919" y="3263887"/>
                <a:chExt cx="121290" cy="28575"/>
              </a:xfrm>
              <a:solidFill>
                <a:schemeClr val="accent1"/>
              </a:solidFill>
            </p:grpSpPr>
            <p:sp>
              <p:nvSpPr>
                <p:cNvPr id="88" name="Freihandform: Form 87">
                  <a:extLst>
                    <a:ext uri="{FF2B5EF4-FFF2-40B4-BE49-F238E27FC236}">
                      <a16:creationId xmlns:a16="http://schemas.microsoft.com/office/drawing/2014/main" id="{19DC790B-772F-4F0F-A2F9-D5656142339D}"/>
                    </a:ext>
                  </a:extLst>
                </p:cNvPr>
                <p:cNvSpPr/>
                <p:nvPr/>
              </p:nvSpPr>
              <p:spPr bwMode="gray">
                <a:xfrm>
                  <a:off x="13429919" y="3263887"/>
                  <a:ext cx="28575" cy="28575"/>
                </a:xfrm>
                <a:custGeom>
                  <a:avLst/>
                  <a:gdLst>
                    <a:gd name="connsiteX0" fmla="*/ 28956 w 28575"/>
                    <a:gd name="connsiteY0" fmla="*/ 14478 h 28575"/>
                    <a:gd name="connsiteX1" fmla="*/ 14478 w 28575"/>
                    <a:gd name="connsiteY1" fmla="*/ 28956 h 28575"/>
                    <a:gd name="connsiteX2" fmla="*/ 0 w 28575"/>
                    <a:gd name="connsiteY2" fmla="*/ 14478 h 28575"/>
                    <a:gd name="connsiteX3" fmla="*/ 14478 w 28575"/>
                    <a:gd name="connsiteY3" fmla="*/ 0 h 28575"/>
                    <a:gd name="connsiteX4" fmla="*/ 28956 w 28575"/>
                    <a:gd name="connsiteY4" fmla="*/ 14478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28956" y="14478"/>
                      </a:moveTo>
                      <a:cubicBezTo>
                        <a:pt x="28956" y="22474"/>
                        <a:pt x="22474" y="28956"/>
                        <a:pt x="14478" y="28956"/>
                      </a:cubicBezTo>
                      <a:cubicBezTo>
                        <a:pt x="6482" y="28956"/>
                        <a:pt x="0" y="22474"/>
                        <a:pt x="0" y="14478"/>
                      </a:cubicBezTo>
                      <a:cubicBezTo>
                        <a:pt x="0" y="6482"/>
                        <a:pt x="6482" y="0"/>
                        <a:pt x="14478" y="0"/>
                      </a:cubicBezTo>
                      <a:cubicBezTo>
                        <a:pt x="22474" y="0"/>
                        <a:pt x="28956" y="6482"/>
                        <a:pt x="28956" y="14478"/>
                      </a:cubicBezTo>
                      <a:close/>
                    </a:path>
                  </a:pathLst>
                </a:custGeom>
                <a:grpFill/>
                <a:ln w="6350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89" name="Freihandform: Form 88">
                  <a:extLst>
                    <a:ext uri="{FF2B5EF4-FFF2-40B4-BE49-F238E27FC236}">
                      <a16:creationId xmlns:a16="http://schemas.microsoft.com/office/drawing/2014/main" id="{A34C552D-8B24-46E3-8139-5CBAAEC700B1}"/>
                    </a:ext>
                  </a:extLst>
                </p:cNvPr>
                <p:cNvSpPr/>
                <p:nvPr/>
              </p:nvSpPr>
              <p:spPr bwMode="gray">
                <a:xfrm>
                  <a:off x="13476300" y="3263887"/>
                  <a:ext cx="28575" cy="28575"/>
                </a:xfrm>
                <a:custGeom>
                  <a:avLst/>
                  <a:gdLst>
                    <a:gd name="connsiteX0" fmla="*/ 28956 w 28575"/>
                    <a:gd name="connsiteY0" fmla="*/ 14478 h 28575"/>
                    <a:gd name="connsiteX1" fmla="*/ 14478 w 28575"/>
                    <a:gd name="connsiteY1" fmla="*/ 28956 h 28575"/>
                    <a:gd name="connsiteX2" fmla="*/ 0 w 28575"/>
                    <a:gd name="connsiteY2" fmla="*/ 14478 h 28575"/>
                    <a:gd name="connsiteX3" fmla="*/ 14478 w 28575"/>
                    <a:gd name="connsiteY3" fmla="*/ 0 h 28575"/>
                    <a:gd name="connsiteX4" fmla="*/ 28956 w 28575"/>
                    <a:gd name="connsiteY4" fmla="*/ 14478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28956" y="14478"/>
                      </a:moveTo>
                      <a:cubicBezTo>
                        <a:pt x="28956" y="22474"/>
                        <a:pt x="22474" y="28956"/>
                        <a:pt x="14478" y="28956"/>
                      </a:cubicBezTo>
                      <a:cubicBezTo>
                        <a:pt x="6482" y="28956"/>
                        <a:pt x="0" y="22474"/>
                        <a:pt x="0" y="14478"/>
                      </a:cubicBezTo>
                      <a:cubicBezTo>
                        <a:pt x="0" y="6482"/>
                        <a:pt x="6482" y="0"/>
                        <a:pt x="14478" y="0"/>
                      </a:cubicBezTo>
                      <a:cubicBezTo>
                        <a:pt x="22474" y="0"/>
                        <a:pt x="28956" y="6482"/>
                        <a:pt x="28956" y="14478"/>
                      </a:cubicBezTo>
                      <a:close/>
                    </a:path>
                  </a:pathLst>
                </a:custGeom>
                <a:grpFill/>
                <a:ln w="6350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90" name="Freihandform: Form 89">
                  <a:extLst>
                    <a:ext uri="{FF2B5EF4-FFF2-40B4-BE49-F238E27FC236}">
                      <a16:creationId xmlns:a16="http://schemas.microsoft.com/office/drawing/2014/main" id="{BFD873D6-4C55-4EAD-8427-BBB1A0375287}"/>
                    </a:ext>
                  </a:extLst>
                </p:cNvPr>
                <p:cNvSpPr/>
                <p:nvPr/>
              </p:nvSpPr>
              <p:spPr bwMode="gray">
                <a:xfrm>
                  <a:off x="13522634" y="3263887"/>
                  <a:ext cx="28575" cy="28575"/>
                </a:xfrm>
                <a:custGeom>
                  <a:avLst/>
                  <a:gdLst>
                    <a:gd name="connsiteX0" fmla="*/ 28956 w 28575"/>
                    <a:gd name="connsiteY0" fmla="*/ 14478 h 28575"/>
                    <a:gd name="connsiteX1" fmla="*/ 14478 w 28575"/>
                    <a:gd name="connsiteY1" fmla="*/ 28956 h 28575"/>
                    <a:gd name="connsiteX2" fmla="*/ 0 w 28575"/>
                    <a:gd name="connsiteY2" fmla="*/ 14478 h 28575"/>
                    <a:gd name="connsiteX3" fmla="*/ 14478 w 28575"/>
                    <a:gd name="connsiteY3" fmla="*/ 0 h 28575"/>
                    <a:gd name="connsiteX4" fmla="*/ 28956 w 28575"/>
                    <a:gd name="connsiteY4" fmla="*/ 14478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575" h="28575">
                      <a:moveTo>
                        <a:pt x="28956" y="14478"/>
                      </a:moveTo>
                      <a:cubicBezTo>
                        <a:pt x="28956" y="22474"/>
                        <a:pt x="22474" y="28956"/>
                        <a:pt x="14478" y="28956"/>
                      </a:cubicBezTo>
                      <a:cubicBezTo>
                        <a:pt x="6482" y="28956"/>
                        <a:pt x="0" y="22474"/>
                        <a:pt x="0" y="14478"/>
                      </a:cubicBezTo>
                      <a:cubicBezTo>
                        <a:pt x="0" y="6482"/>
                        <a:pt x="6482" y="0"/>
                        <a:pt x="14478" y="0"/>
                      </a:cubicBezTo>
                      <a:cubicBezTo>
                        <a:pt x="22474" y="0"/>
                        <a:pt x="28956" y="6482"/>
                        <a:pt x="28956" y="14478"/>
                      </a:cubicBezTo>
                      <a:close/>
                    </a:path>
                  </a:pathLst>
                </a:custGeom>
                <a:grpFill/>
                <a:ln w="6350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</p:grpSp>
        <p:sp>
          <p:nvSpPr>
            <p:cNvPr id="97" name="Freihandform: Form 96">
              <a:extLst>
                <a:ext uri="{FF2B5EF4-FFF2-40B4-BE49-F238E27FC236}">
                  <a16:creationId xmlns:a16="http://schemas.microsoft.com/office/drawing/2014/main" id="{574C9B71-2906-49B8-8557-566C16BBA43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2030426" y="2138610"/>
              <a:ext cx="446774" cy="556508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noFill/>
              <a:prstDash val="solid"/>
              <a:miter/>
            </a:ln>
          </p:spPr>
          <p:txBody>
            <a:bodyPr lIns="0" tIns="0" rIns="0" bIns="108000" rtlCol="0" anchor="ctr"/>
            <a:lstStyle/>
            <a:p>
              <a:pPr algn="ctr"/>
              <a:r>
                <a:rPr lang="de-DE" sz="1400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+mj-lt"/>
                </a:rPr>
                <a:t>§60e</a:t>
              </a:r>
            </a:p>
          </p:txBody>
        </p:sp>
      </p:grpSp>
      <p:grpSp>
        <p:nvGrpSpPr>
          <p:cNvPr id="98" name="Gruppieren 97">
            <a:extLst>
              <a:ext uri="{FF2B5EF4-FFF2-40B4-BE49-F238E27FC236}">
                <a16:creationId xmlns:a16="http://schemas.microsoft.com/office/drawing/2014/main" id="{3C7877EC-E44A-409D-9583-6B0C0E357D9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352841" y="2597729"/>
            <a:ext cx="666008" cy="630786"/>
            <a:chOff x="6390859" y="5047019"/>
            <a:chExt cx="360000" cy="340962"/>
          </a:xfrm>
        </p:grpSpPr>
        <p:sp>
          <p:nvSpPr>
            <p:cNvPr id="99" name="Freihandform: Form 98">
              <a:extLst>
                <a:ext uri="{FF2B5EF4-FFF2-40B4-BE49-F238E27FC236}">
                  <a16:creationId xmlns:a16="http://schemas.microsoft.com/office/drawing/2014/main" id="{59CC9E24-F5F8-469C-B932-7468AAB601CC}"/>
                </a:ext>
              </a:extLst>
            </p:cNvPr>
            <p:cNvSpPr/>
            <p:nvPr/>
          </p:nvSpPr>
          <p:spPr bwMode="gray">
            <a:xfrm>
              <a:off x="6390859" y="5047019"/>
              <a:ext cx="360000" cy="109830"/>
            </a:xfrm>
            <a:custGeom>
              <a:avLst/>
              <a:gdLst>
                <a:gd name="connsiteX0" fmla="*/ 509778 w 561975"/>
                <a:gd name="connsiteY0" fmla="*/ 180689 h 171450"/>
                <a:gd name="connsiteX1" fmla="*/ 52578 w 561975"/>
                <a:gd name="connsiteY1" fmla="*/ 180689 h 171450"/>
                <a:gd name="connsiteX2" fmla="*/ 0 w 561975"/>
                <a:gd name="connsiteY2" fmla="*/ 128111 h 171450"/>
                <a:gd name="connsiteX3" fmla="*/ 0 w 561975"/>
                <a:gd name="connsiteY3" fmla="*/ 52578 h 171450"/>
                <a:gd name="connsiteX4" fmla="*/ 52578 w 561975"/>
                <a:gd name="connsiteY4" fmla="*/ 0 h 171450"/>
                <a:gd name="connsiteX5" fmla="*/ 509778 w 561975"/>
                <a:gd name="connsiteY5" fmla="*/ 0 h 171450"/>
                <a:gd name="connsiteX6" fmla="*/ 562356 w 561975"/>
                <a:gd name="connsiteY6" fmla="*/ 52578 h 171450"/>
                <a:gd name="connsiteX7" fmla="*/ 562356 w 561975"/>
                <a:gd name="connsiteY7" fmla="*/ 128207 h 171450"/>
                <a:gd name="connsiteX8" fmla="*/ 509778 w 561975"/>
                <a:gd name="connsiteY8" fmla="*/ 180689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1975" h="171450">
                  <a:moveTo>
                    <a:pt x="509778" y="180689"/>
                  </a:moveTo>
                  <a:lnTo>
                    <a:pt x="52578" y="180689"/>
                  </a:lnTo>
                  <a:cubicBezTo>
                    <a:pt x="23527" y="180689"/>
                    <a:pt x="0" y="157163"/>
                    <a:pt x="0" y="128111"/>
                  </a:cubicBezTo>
                  <a:lnTo>
                    <a:pt x="0" y="52578"/>
                  </a:lnTo>
                  <a:cubicBezTo>
                    <a:pt x="0" y="23527"/>
                    <a:pt x="23527" y="0"/>
                    <a:pt x="52578" y="0"/>
                  </a:cubicBezTo>
                  <a:lnTo>
                    <a:pt x="509778" y="0"/>
                  </a:lnTo>
                  <a:cubicBezTo>
                    <a:pt x="538829" y="0"/>
                    <a:pt x="562356" y="23527"/>
                    <a:pt x="562356" y="52578"/>
                  </a:cubicBezTo>
                  <a:lnTo>
                    <a:pt x="562356" y="128207"/>
                  </a:lnTo>
                  <a:cubicBezTo>
                    <a:pt x="562261" y="157163"/>
                    <a:pt x="538734" y="180689"/>
                    <a:pt x="509778" y="180689"/>
                  </a:cubicBezTo>
                  <a:close/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0" name="Freihandform: Form 99">
              <a:extLst>
                <a:ext uri="{FF2B5EF4-FFF2-40B4-BE49-F238E27FC236}">
                  <a16:creationId xmlns:a16="http://schemas.microsoft.com/office/drawing/2014/main" id="{7FBF1A48-5771-4461-9714-0899AC48D98C}"/>
                </a:ext>
              </a:extLst>
            </p:cNvPr>
            <p:cNvSpPr/>
            <p:nvPr/>
          </p:nvSpPr>
          <p:spPr bwMode="gray">
            <a:xfrm>
              <a:off x="6422527" y="5077100"/>
              <a:ext cx="54915" cy="54915"/>
            </a:xfrm>
            <a:custGeom>
              <a:avLst/>
              <a:gdLst>
                <a:gd name="connsiteX0" fmla="*/ 86678 w 85725"/>
                <a:gd name="connsiteY0" fmla="*/ 43339 h 85725"/>
                <a:gd name="connsiteX1" fmla="*/ 43339 w 85725"/>
                <a:gd name="connsiteY1" fmla="*/ 86678 h 85725"/>
                <a:gd name="connsiteX2" fmla="*/ 0 w 85725"/>
                <a:gd name="connsiteY2" fmla="*/ 43339 h 85725"/>
                <a:gd name="connsiteX3" fmla="*/ 43339 w 85725"/>
                <a:gd name="connsiteY3" fmla="*/ 0 h 85725"/>
                <a:gd name="connsiteX4" fmla="*/ 86678 w 85725"/>
                <a:gd name="connsiteY4" fmla="*/ 4333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6678" y="43339"/>
                  </a:moveTo>
                  <a:cubicBezTo>
                    <a:pt x="86678" y="67274"/>
                    <a:pt x="67274" y="86678"/>
                    <a:pt x="43339" y="86678"/>
                  </a:cubicBezTo>
                  <a:cubicBezTo>
                    <a:pt x="19403" y="86678"/>
                    <a:pt x="0" y="67274"/>
                    <a:pt x="0" y="43339"/>
                  </a:cubicBezTo>
                  <a:cubicBezTo>
                    <a:pt x="0" y="19403"/>
                    <a:pt x="19403" y="0"/>
                    <a:pt x="43339" y="0"/>
                  </a:cubicBezTo>
                  <a:cubicBezTo>
                    <a:pt x="67274" y="0"/>
                    <a:pt x="86678" y="19403"/>
                    <a:pt x="86678" y="43339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101" name="Grafik 2">
              <a:extLst>
                <a:ext uri="{FF2B5EF4-FFF2-40B4-BE49-F238E27FC236}">
                  <a16:creationId xmlns:a16="http://schemas.microsoft.com/office/drawing/2014/main" id="{BFBB48A0-4D27-4ADC-BDC9-E1E6FA876FAA}"/>
                </a:ext>
              </a:extLst>
            </p:cNvPr>
            <p:cNvGrpSpPr/>
            <p:nvPr/>
          </p:nvGrpSpPr>
          <p:grpSpPr bwMode="gray">
            <a:xfrm>
              <a:off x="6639616" y="5114138"/>
              <a:ext cx="77698" cy="18305"/>
              <a:chOff x="13429919" y="2903080"/>
              <a:chExt cx="121290" cy="28575"/>
            </a:xfrm>
            <a:solidFill>
              <a:schemeClr val="accent1"/>
            </a:solidFill>
          </p:grpSpPr>
          <p:sp>
            <p:nvSpPr>
              <p:cNvPr id="114" name="Freihandform: Form 113">
                <a:extLst>
                  <a:ext uri="{FF2B5EF4-FFF2-40B4-BE49-F238E27FC236}">
                    <a16:creationId xmlns:a16="http://schemas.microsoft.com/office/drawing/2014/main" id="{9ADFD28B-3746-463B-AE10-2C5D8EFCA480}"/>
                  </a:ext>
                </a:extLst>
              </p:cNvPr>
              <p:cNvSpPr/>
              <p:nvPr/>
            </p:nvSpPr>
            <p:spPr bwMode="gray">
              <a:xfrm>
                <a:off x="13429919" y="2903080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5" name="Freihandform: Form 114">
                <a:extLst>
                  <a:ext uri="{FF2B5EF4-FFF2-40B4-BE49-F238E27FC236}">
                    <a16:creationId xmlns:a16="http://schemas.microsoft.com/office/drawing/2014/main" id="{B30BE425-7B3F-4720-90AB-DB2AB8C02AFF}"/>
                  </a:ext>
                </a:extLst>
              </p:cNvPr>
              <p:cNvSpPr/>
              <p:nvPr/>
            </p:nvSpPr>
            <p:spPr bwMode="gray">
              <a:xfrm>
                <a:off x="13476300" y="2903080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6" name="Freihandform: Form 115">
                <a:extLst>
                  <a:ext uri="{FF2B5EF4-FFF2-40B4-BE49-F238E27FC236}">
                    <a16:creationId xmlns:a16="http://schemas.microsoft.com/office/drawing/2014/main" id="{60DFFC4B-FA55-4EE8-91BE-6E6E2E6022A6}"/>
                  </a:ext>
                </a:extLst>
              </p:cNvPr>
              <p:cNvSpPr/>
              <p:nvPr/>
            </p:nvSpPr>
            <p:spPr bwMode="gray">
              <a:xfrm>
                <a:off x="13522634" y="2903080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102" name="Freihandform: Form 101">
              <a:extLst>
                <a:ext uri="{FF2B5EF4-FFF2-40B4-BE49-F238E27FC236}">
                  <a16:creationId xmlns:a16="http://schemas.microsoft.com/office/drawing/2014/main" id="{69274343-7485-4574-A9A2-A50CEE8CB2AB}"/>
                </a:ext>
              </a:extLst>
            </p:cNvPr>
            <p:cNvSpPr/>
            <p:nvPr/>
          </p:nvSpPr>
          <p:spPr bwMode="gray">
            <a:xfrm>
              <a:off x="6390859" y="5162707"/>
              <a:ext cx="360000" cy="109830"/>
            </a:xfrm>
            <a:custGeom>
              <a:avLst/>
              <a:gdLst>
                <a:gd name="connsiteX0" fmla="*/ 509778 w 561975"/>
                <a:gd name="connsiteY0" fmla="*/ 180785 h 171450"/>
                <a:gd name="connsiteX1" fmla="*/ 52578 w 561975"/>
                <a:gd name="connsiteY1" fmla="*/ 180785 h 171450"/>
                <a:gd name="connsiteX2" fmla="*/ 0 w 561975"/>
                <a:gd name="connsiteY2" fmla="*/ 128206 h 171450"/>
                <a:gd name="connsiteX3" fmla="*/ 0 w 561975"/>
                <a:gd name="connsiteY3" fmla="*/ 52578 h 171450"/>
                <a:gd name="connsiteX4" fmla="*/ 52578 w 561975"/>
                <a:gd name="connsiteY4" fmla="*/ 0 h 171450"/>
                <a:gd name="connsiteX5" fmla="*/ 509778 w 561975"/>
                <a:gd name="connsiteY5" fmla="*/ 0 h 171450"/>
                <a:gd name="connsiteX6" fmla="*/ 562356 w 561975"/>
                <a:gd name="connsiteY6" fmla="*/ 52578 h 171450"/>
                <a:gd name="connsiteX7" fmla="*/ 562356 w 561975"/>
                <a:gd name="connsiteY7" fmla="*/ 128206 h 171450"/>
                <a:gd name="connsiteX8" fmla="*/ 509778 w 561975"/>
                <a:gd name="connsiteY8" fmla="*/ 180785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1975" h="171450">
                  <a:moveTo>
                    <a:pt x="509778" y="180785"/>
                  </a:moveTo>
                  <a:lnTo>
                    <a:pt x="52578" y="180785"/>
                  </a:lnTo>
                  <a:cubicBezTo>
                    <a:pt x="23527" y="180785"/>
                    <a:pt x="0" y="157258"/>
                    <a:pt x="0" y="128206"/>
                  </a:cubicBezTo>
                  <a:lnTo>
                    <a:pt x="0" y="52578"/>
                  </a:lnTo>
                  <a:cubicBezTo>
                    <a:pt x="0" y="23527"/>
                    <a:pt x="23527" y="0"/>
                    <a:pt x="52578" y="0"/>
                  </a:cubicBezTo>
                  <a:lnTo>
                    <a:pt x="509778" y="0"/>
                  </a:lnTo>
                  <a:cubicBezTo>
                    <a:pt x="538829" y="0"/>
                    <a:pt x="562356" y="23527"/>
                    <a:pt x="562356" y="52578"/>
                  </a:cubicBezTo>
                  <a:lnTo>
                    <a:pt x="562356" y="128206"/>
                  </a:lnTo>
                  <a:cubicBezTo>
                    <a:pt x="562261" y="157258"/>
                    <a:pt x="538734" y="180785"/>
                    <a:pt x="509778" y="180785"/>
                  </a:cubicBezTo>
                  <a:close/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3" name="Freihandform: Form 102">
              <a:extLst>
                <a:ext uri="{FF2B5EF4-FFF2-40B4-BE49-F238E27FC236}">
                  <a16:creationId xmlns:a16="http://schemas.microsoft.com/office/drawing/2014/main" id="{7E04CE80-A19C-41FA-8C63-4B97BB78214F}"/>
                </a:ext>
              </a:extLst>
            </p:cNvPr>
            <p:cNvSpPr/>
            <p:nvPr/>
          </p:nvSpPr>
          <p:spPr bwMode="gray">
            <a:xfrm>
              <a:off x="6422527" y="5192850"/>
              <a:ext cx="54915" cy="54915"/>
            </a:xfrm>
            <a:custGeom>
              <a:avLst/>
              <a:gdLst>
                <a:gd name="connsiteX0" fmla="*/ 86678 w 85725"/>
                <a:gd name="connsiteY0" fmla="*/ 43339 h 85725"/>
                <a:gd name="connsiteX1" fmla="*/ 43339 w 85725"/>
                <a:gd name="connsiteY1" fmla="*/ 86678 h 85725"/>
                <a:gd name="connsiteX2" fmla="*/ 0 w 85725"/>
                <a:gd name="connsiteY2" fmla="*/ 43339 h 85725"/>
                <a:gd name="connsiteX3" fmla="*/ 43339 w 85725"/>
                <a:gd name="connsiteY3" fmla="*/ 0 h 85725"/>
                <a:gd name="connsiteX4" fmla="*/ 86678 w 85725"/>
                <a:gd name="connsiteY4" fmla="*/ 4333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6678" y="43339"/>
                  </a:moveTo>
                  <a:cubicBezTo>
                    <a:pt x="86678" y="67274"/>
                    <a:pt x="67274" y="86678"/>
                    <a:pt x="43339" y="86678"/>
                  </a:cubicBezTo>
                  <a:cubicBezTo>
                    <a:pt x="19403" y="86678"/>
                    <a:pt x="0" y="67274"/>
                    <a:pt x="0" y="43339"/>
                  </a:cubicBezTo>
                  <a:cubicBezTo>
                    <a:pt x="0" y="19403"/>
                    <a:pt x="19403" y="0"/>
                    <a:pt x="43339" y="0"/>
                  </a:cubicBezTo>
                  <a:cubicBezTo>
                    <a:pt x="67274" y="0"/>
                    <a:pt x="86678" y="19403"/>
                    <a:pt x="86678" y="43339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104" name="Grafik 2">
              <a:extLst>
                <a:ext uri="{FF2B5EF4-FFF2-40B4-BE49-F238E27FC236}">
                  <a16:creationId xmlns:a16="http://schemas.microsoft.com/office/drawing/2014/main" id="{562B9326-1464-4D10-A10F-609B096D967E}"/>
                </a:ext>
              </a:extLst>
            </p:cNvPr>
            <p:cNvGrpSpPr/>
            <p:nvPr/>
          </p:nvGrpSpPr>
          <p:grpSpPr bwMode="gray">
            <a:xfrm>
              <a:off x="6639616" y="5229825"/>
              <a:ext cx="77698" cy="18305"/>
              <a:chOff x="13429919" y="3083674"/>
              <a:chExt cx="121290" cy="28575"/>
            </a:xfrm>
            <a:solidFill>
              <a:schemeClr val="accent1"/>
            </a:solidFill>
          </p:grpSpPr>
          <p:sp>
            <p:nvSpPr>
              <p:cNvPr id="111" name="Freihandform: Form 110">
                <a:extLst>
                  <a:ext uri="{FF2B5EF4-FFF2-40B4-BE49-F238E27FC236}">
                    <a16:creationId xmlns:a16="http://schemas.microsoft.com/office/drawing/2014/main" id="{01AA468F-BBE6-46C0-B7D0-81A52608C233}"/>
                  </a:ext>
                </a:extLst>
              </p:cNvPr>
              <p:cNvSpPr/>
              <p:nvPr/>
            </p:nvSpPr>
            <p:spPr bwMode="gray">
              <a:xfrm>
                <a:off x="13429919" y="3083674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2" name="Freihandform: Form 111">
                <a:extLst>
                  <a:ext uri="{FF2B5EF4-FFF2-40B4-BE49-F238E27FC236}">
                    <a16:creationId xmlns:a16="http://schemas.microsoft.com/office/drawing/2014/main" id="{97B56231-4DC7-4605-9209-33CF80A725AE}"/>
                  </a:ext>
                </a:extLst>
              </p:cNvPr>
              <p:cNvSpPr/>
              <p:nvPr/>
            </p:nvSpPr>
            <p:spPr bwMode="gray">
              <a:xfrm>
                <a:off x="13476300" y="3083674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3" name="Freihandform: Form 112">
                <a:extLst>
                  <a:ext uri="{FF2B5EF4-FFF2-40B4-BE49-F238E27FC236}">
                    <a16:creationId xmlns:a16="http://schemas.microsoft.com/office/drawing/2014/main" id="{5E45BED8-A93E-44C3-A1F8-0E58E2B2627F}"/>
                  </a:ext>
                </a:extLst>
              </p:cNvPr>
              <p:cNvSpPr/>
              <p:nvPr/>
            </p:nvSpPr>
            <p:spPr bwMode="gray">
              <a:xfrm>
                <a:off x="13522634" y="3083674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105" name="Freihandform: Form 104">
              <a:extLst>
                <a:ext uri="{FF2B5EF4-FFF2-40B4-BE49-F238E27FC236}">
                  <a16:creationId xmlns:a16="http://schemas.microsoft.com/office/drawing/2014/main" id="{EAF4DD09-E7E4-4CCD-A3FD-8B5429E993D5}"/>
                </a:ext>
              </a:extLst>
            </p:cNvPr>
            <p:cNvSpPr/>
            <p:nvPr/>
          </p:nvSpPr>
          <p:spPr bwMode="gray">
            <a:xfrm>
              <a:off x="6390859" y="5278151"/>
              <a:ext cx="360000" cy="109830"/>
            </a:xfrm>
            <a:custGeom>
              <a:avLst/>
              <a:gdLst>
                <a:gd name="connsiteX0" fmla="*/ 509778 w 561975"/>
                <a:gd name="connsiteY0" fmla="*/ 180689 h 171450"/>
                <a:gd name="connsiteX1" fmla="*/ 52578 w 561975"/>
                <a:gd name="connsiteY1" fmla="*/ 180689 h 171450"/>
                <a:gd name="connsiteX2" fmla="*/ 0 w 561975"/>
                <a:gd name="connsiteY2" fmla="*/ 128206 h 171450"/>
                <a:gd name="connsiteX3" fmla="*/ 0 w 561975"/>
                <a:gd name="connsiteY3" fmla="*/ 52578 h 171450"/>
                <a:gd name="connsiteX4" fmla="*/ 52578 w 561975"/>
                <a:gd name="connsiteY4" fmla="*/ 0 h 171450"/>
                <a:gd name="connsiteX5" fmla="*/ 509778 w 561975"/>
                <a:gd name="connsiteY5" fmla="*/ 0 h 171450"/>
                <a:gd name="connsiteX6" fmla="*/ 562356 w 561975"/>
                <a:gd name="connsiteY6" fmla="*/ 52578 h 171450"/>
                <a:gd name="connsiteX7" fmla="*/ 562356 w 561975"/>
                <a:gd name="connsiteY7" fmla="*/ 128206 h 171450"/>
                <a:gd name="connsiteX8" fmla="*/ 509778 w 561975"/>
                <a:gd name="connsiteY8" fmla="*/ 180689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1975" h="171450">
                  <a:moveTo>
                    <a:pt x="509778" y="180689"/>
                  </a:moveTo>
                  <a:lnTo>
                    <a:pt x="52578" y="180689"/>
                  </a:lnTo>
                  <a:cubicBezTo>
                    <a:pt x="23527" y="180689"/>
                    <a:pt x="0" y="157258"/>
                    <a:pt x="0" y="128206"/>
                  </a:cubicBezTo>
                  <a:lnTo>
                    <a:pt x="0" y="52578"/>
                  </a:lnTo>
                  <a:cubicBezTo>
                    <a:pt x="0" y="23527"/>
                    <a:pt x="23527" y="0"/>
                    <a:pt x="52578" y="0"/>
                  </a:cubicBezTo>
                  <a:lnTo>
                    <a:pt x="509778" y="0"/>
                  </a:lnTo>
                  <a:cubicBezTo>
                    <a:pt x="538829" y="0"/>
                    <a:pt x="562356" y="23527"/>
                    <a:pt x="562356" y="52578"/>
                  </a:cubicBezTo>
                  <a:lnTo>
                    <a:pt x="562356" y="128206"/>
                  </a:lnTo>
                  <a:cubicBezTo>
                    <a:pt x="562261" y="157258"/>
                    <a:pt x="538734" y="180689"/>
                    <a:pt x="509778" y="180689"/>
                  </a:cubicBezTo>
                  <a:close/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6" name="Freihandform: Form 105">
              <a:extLst>
                <a:ext uri="{FF2B5EF4-FFF2-40B4-BE49-F238E27FC236}">
                  <a16:creationId xmlns:a16="http://schemas.microsoft.com/office/drawing/2014/main" id="{4646FA52-9C8A-49A3-9E3F-55768F96B414}"/>
                </a:ext>
              </a:extLst>
            </p:cNvPr>
            <p:cNvSpPr/>
            <p:nvPr/>
          </p:nvSpPr>
          <p:spPr bwMode="gray">
            <a:xfrm>
              <a:off x="6422527" y="5308293"/>
              <a:ext cx="54915" cy="54915"/>
            </a:xfrm>
            <a:custGeom>
              <a:avLst/>
              <a:gdLst>
                <a:gd name="connsiteX0" fmla="*/ 86678 w 85725"/>
                <a:gd name="connsiteY0" fmla="*/ 43339 h 85725"/>
                <a:gd name="connsiteX1" fmla="*/ 43339 w 85725"/>
                <a:gd name="connsiteY1" fmla="*/ 86677 h 85725"/>
                <a:gd name="connsiteX2" fmla="*/ 0 w 85725"/>
                <a:gd name="connsiteY2" fmla="*/ 43339 h 85725"/>
                <a:gd name="connsiteX3" fmla="*/ 43339 w 85725"/>
                <a:gd name="connsiteY3" fmla="*/ 0 h 85725"/>
                <a:gd name="connsiteX4" fmla="*/ 86678 w 85725"/>
                <a:gd name="connsiteY4" fmla="*/ 4333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6678" y="43339"/>
                  </a:moveTo>
                  <a:cubicBezTo>
                    <a:pt x="86678" y="67274"/>
                    <a:pt x="67274" y="86677"/>
                    <a:pt x="43339" y="86677"/>
                  </a:cubicBezTo>
                  <a:cubicBezTo>
                    <a:pt x="19403" y="86677"/>
                    <a:pt x="0" y="67274"/>
                    <a:pt x="0" y="43339"/>
                  </a:cubicBezTo>
                  <a:cubicBezTo>
                    <a:pt x="0" y="19403"/>
                    <a:pt x="19403" y="0"/>
                    <a:pt x="43339" y="0"/>
                  </a:cubicBezTo>
                  <a:cubicBezTo>
                    <a:pt x="67274" y="0"/>
                    <a:pt x="86678" y="19403"/>
                    <a:pt x="86678" y="43339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107" name="Grafik 2">
              <a:extLst>
                <a:ext uri="{FF2B5EF4-FFF2-40B4-BE49-F238E27FC236}">
                  <a16:creationId xmlns:a16="http://schemas.microsoft.com/office/drawing/2014/main" id="{CBBC3CF5-3C00-40B4-B476-299DD82762CB}"/>
                </a:ext>
              </a:extLst>
            </p:cNvPr>
            <p:cNvGrpSpPr/>
            <p:nvPr/>
          </p:nvGrpSpPr>
          <p:grpSpPr bwMode="gray">
            <a:xfrm>
              <a:off x="6639616" y="5345269"/>
              <a:ext cx="77698" cy="18305"/>
              <a:chOff x="13429919" y="3263887"/>
              <a:chExt cx="121290" cy="28575"/>
            </a:xfrm>
            <a:solidFill>
              <a:schemeClr val="accent1"/>
            </a:solidFill>
          </p:grpSpPr>
          <p:sp>
            <p:nvSpPr>
              <p:cNvPr id="108" name="Freihandform: Form 107">
                <a:extLst>
                  <a:ext uri="{FF2B5EF4-FFF2-40B4-BE49-F238E27FC236}">
                    <a16:creationId xmlns:a16="http://schemas.microsoft.com/office/drawing/2014/main" id="{F7BB08CF-87A4-43D3-8CA6-219A7D479E1E}"/>
                  </a:ext>
                </a:extLst>
              </p:cNvPr>
              <p:cNvSpPr/>
              <p:nvPr/>
            </p:nvSpPr>
            <p:spPr bwMode="gray">
              <a:xfrm>
                <a:off x="13429919" y="3263887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9" name="Freihandform: Form 108">
                <a:extLst>
                  <a:ext uri="{FF2B5EF4-FFF2-40B4-BE49-F238E27FC236}">
                    <a16:creationId xmlns:a16="http://schemas.microsoft.com/office/drawing/2014/main" id="{102EBE6E-5E07-4CFF-8D22-DE1294AD9C8D}"/>
                  </a:ext>
                </a:extLst>
              </p:cNvPr>
              <p:cNvSpPr/>
              <p:nvPr/>
            </p:nvSpPr>
            <p:spPr bwMode="gray">
              <a:xfrm>
                <a:off x="13476300" y="3263887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0" name="Freihandform: Form 109">
                <a:extLst>
                  <a:ext uri="{FF2B5EF4-FFF2-40B4-BE49-F238E27FC236}">
                    <a16:creationId xmlns:a16="http://schemas.microsoft.com/office/drawing/2014/main" id="{F92D34FB-BA0E-430C-B504-ADBF5A18E256}"/>
                  </a:ext>
                </a:extLst>
              </p:cNvPr>
              <p:cNvSpPr/>
              <p:nvPr/>
            </p:nvSpPr>
            <p:spPr bwMode="gray">
              <a:xfrm>
                <a:off x="13522634" y="3263887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cxnSp>
        <p:nvCxnSpPr>
          <p:cNvPr id="117" name="Pfeil 3">
            <a:extLst>
              <a:ext uri="{FF2B5EF4-FFF2-40B4-BE49-F238E27FC236}">
                <a16:creationId xmlns:a16="http://schemas.microsoft.com/office/drawing/2014/main" id="{9F6F2ECA-8CFD-4FDD-9AC1-2F7E270F26EF}"/>
              </a:ext>
            </a:extLst>
          </p:cNvPr>
          <p:cNvCxnSpPr>
            <a:cxnSpLocks noChangeAspect="1"/>
          </p:cNvCxnSpPr>
          <p:nvPr/>
        </p:nvCxnSpPr>
        <p:spPr bwMode="gray">
          <a:xfrm rot="5400000" flipH="1" flipV="1">
            <a:off x="9798552" y="2739630"/>
            <a:ext cx="0" cy="346985"/>
          </a:xfrm>
          <a:prstGeom prst="straightConnector1">
            <a:avLst/>
          </a:prstGeom>
          <a:ln w="19050">
            <a:solidFill>
              <a:srgbClr val="DCE0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8" name="Gruppieren 117">
            <a:extLst>
              <a:ext uri="{FF2B5EF4-FFF2-40B4-BE49-F238E27FC236}">
                <a16:creationId xmlns:a16="http://schemas.microsoft.com/office/drawing/2014/main" id="{CD9BB367-D9EA-4E24-A0F6-9C6161F31B0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178416" y="2598515"/>
            <a:ext cx="583964" cy="630000"/>
            <a:chOff x="10124967" y="4060948"/>
            <a:chExt cx="729581" cy="787100"/>
          </a:xfrm>
        </p:grpSpPr>
        <p:sp>
          <p:nvSpPr>
            <p:cNvPr id="119" name="Freihandform: Form 118">
              <a:extLst>
                <a:ext uri="{FF2B5EF4-FFF2-40B4-BE49-F238E27FC236}">
                  <a16:creationId xmlns:a16="http://schemas.microsoft.com/office/drawing/2014/main" id="{D764A2CC-BE92-4ABD-8195-C6C26FE63059}"/>
                </a:ext>
              </a:extLst>
            </p:cNvPr>
            <p:cNvSpPr/>
            <p:nvPr/>
          </p:nvSpPr>
          <p:spPr bwMode="gray">
            <a:xfrm>
              <a:off x="10364124" y="4060948"/>
              <a:ext cx="490424" cy="787100"/>
            </a:xfrm>
            <a:custGeom>
              <a:avLst/>
              <a:gdLst>
                <a:gd name="connsiteX0" fmla="*/ 19140 w 659736"/>
                <a:gd name="connsiteY0" fmla="*/ 1045397 h 1058836"/>
                <a:gd name="connsiteX1" fmla="*/ 262673 w 659736"/>
                <a:gd name="connsiteY1" fmla="*/ 1045397 h 1058836"/>
                <a:gd name="connsiteX2" fmla="*/ 547744 w 659736"/>
                <a:gd name="connsiteY2" fmla="*/ 1045397 h 1058836"/>
                <a:gd name="connsiteX3" fmla="*/ 634894 w 659736"/>
                <a:gd name="connsiteY3" fmla="*/ 907748 h 1058836"/>
                <a:gd name="connsiteX4" fmla="*/ 393806 w 659736"/>
                <a:gd name="connsiteY4" fmla="*/ 395434 h 1058836"/>
                <a:gd name="connsiteX5" fmla="*/ 373443 w 659736"/>
                <a:gd name="connsiteY5" fmla="*/ 305026 h 1058836"/>
                <a:gd name="connsiteX6" fmla="*/ 373443 w 659736"/>
                <a:gd name="connsiteY6" fmla="*/ 105476 h 1058836"/>
                <a:gd name="connsiteX7" fmla="*/ 373443 w 659736"/>
                <a:gd name="connsiteY7" fmla="*/ 105476 h 1058836"/>
                <a:gd name="connsiteX8" fmla="*/ 407652 w 659736"/>
                <a:gd name="connsiteY8" fmla="*/ 71268 h 1058836"/>
                <a:gd name="connsiteX9" fmla="*/ 407652 w 659736"/>
                <a:gd name="connsiteY9" fmla="*/ 52534 h 1058836"/>
                <a:gd name="connsiteX10" fmla="*/ 373443 w 659736"/>
                <a:gd name="connsiteY10" fmla="*/ 18326 h 1058836"/>
                <a:gd name="connsiteX11" fmla="*/ 151902 w 659736"/>
                <a:gd name="connsiteY11" fmla="*/ 18326 h 1058836"/>
                <a:gd name="connsiteX12" fmla="*/ 117694 w 659736"/>
                <a:gd name="connsiteY12" fmla="*/ 52534 h 1058836"/>
                <a:gd name="connsiteX13" fmla="*/ 117694 w 659736"/>
                <a:gd name="connsiteY13" fmla="*/ 71268 h 1058836"/>
                <a:gd name="connsiteX14" fmla="*/ 151902 w 659736"/>
                <a:gd name="connsiteY14" fmla="*/ 105476 h 1058836"/>
                <a:gd name="connsiteX15" fmla="*/ 151902 w 659736"/>
                <a:gd name="connsiteY15" fmla="*/ 105476 h 1058836"/>
                <a:gd name="connsiteX16" fmla="*/ 151902 w 659736"/>
                <a:gd name="connsiteY16" fmla="*/ 305026 h 1058836"/>
                <a:gd name="connsiteX17" fmla="*/ 131540 w 659736"/>
                <a:gd name="connsiteY17" fmla="*/ 395434 h 1058836"/>
                <a:gd name="connsiteX18" fmla="*/ 18326 w 659736"/>
                <a:gd name="connsiteY18" fmla="*/ 635709 h 1058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59736" h="1058836">
                  <a:moveTo>
                    <a:pt x="19140" y="1045397"/>
                  </a:moveTo>
                  <a:lnTo>
                    <a:pt x="262673" y="1045397"/>
                  </a:lnTo>
                  <a:lnTo>
                    <a:pt x="547744" y="1045397"/>
                  </a:lnTo>
                  <a:cubicBezTo>
                    <a:pt x="618605" y="1045397"/>
                    <a:pt x="665845" y="971279"/>
                    <a:pt x="634894" y="907748"/>
                  </a:cubicBezTo>
                  <a:lnTo>
                    <a:pt x="393806" y="395434"/>
                  </a:lnTo>
                  <a:cubicBezTo>
                    <a:pt x="380774" y="366927"/>
                    <a:pt x="373443" y="335977"/>
                    <a:pt x="373443" y="305026"/>
                  </a:cubicBezTo>
                  <a:lnTo>
                    <a:pt x="373443" y="105476"/>
                  </a:lnTo>
                  <a:lnTo>
                    <a:pt x="373443" y="105476"/>
                  </a:lnTo>
                  <a:cubicBezTo>
                    <a:pt x="392177" y="105476"/>
                    <a:pt x="407652" y="90001"/>
                    <a:pt x="407652" y="71268"/>
                  </a:cubicBezTo>
                  <a:lnTo>
                    <a:pt x="407652" y="52534"/>
                  </a:lnTo>
                  <a:cubicBezTo>
                    <a:pt x="407652" y="33801"/>
                    <a:pt x="392177" y="18326"/>
                    <a:pt x="373443" y="18326"/>
                  </a:cubicBezTo>
                  <a:lnTo>
                    <a:pt x="151902" y="18326"/>
                  </a:lnTo>
                  <a:cubicBezTo>
                    <a:pt x="133169" y="18326"/>
                    <a:pt x="117694" y="33801"/>
                    <a:pt x="117694" y="52534"/>
                  </a:cubicBezTo>
                  <a:lnTo>
                    <a:pt x="117694" y="71268"/>
                  </a:lnTo>
                  <a:cubicBezTo>
                    <a:pt x="117694" y="90001"/>
                    <a:pt x="133169" y="105476"/>
                    <a:pt x="151902" y="105476"/>
                  </a:cubicBezTo>
                  <a:lnTo>
                    <a:pt x="151902" y="105476"/>
                  </a:lnTo>
                  <a:lnTo>
                    <a:pt x="151902" y="305026"/>
                  </a:lnTo>
                  <a:cubicBezTo>
                    <a:pt x="151902" y="336791"/>
                    <a:pt x="144572" y="367742"/>
                    <a:pt x="131540" y="395434"/>
                  </a:cubicBezTo>
                  <a:lnTo>
                    <a:pt x="18326" y="635709"/>
                  </a:lnTo>
                </a:path>
              </a:pathLst>
            </a:custGeom>
            <a:noFill/>
            <a:ln w="1905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0" name="Freihandform: Form 119">
              <a:extLst>
                <a:ext uri="{FF2B5EF4-FFF2-40B4-BE49-F238E27FC236}">
                  <a16:creationId xmlns:a16="http://schemas.microsoft.com/office/drawing/2014/main" id="{8DB4D096-E7F9-4006-AD36-BEB305D1DCEF}"/>
                </a:ext>
              </a:extLst>
            </p:cNvPr>
            <p:cNvSpPr/>
            <p:nvPr/>
          </p:nvSpPr>
          <p:spPr bwMode="gray">
            <a:xfrm>
              <a:off x="10568165" y="4125732"/>
              <a:ext cx="84764" cy="24219"/>
            </a:xfrm>
            <a:custGeom>
              <a:avLst/>
              <a:gdLst>
                <a:gd name="connsiteX0" fmla="*/ 98960 w 114028"/>
                <a:gd name="connsiteY0" fmla="*/ 18326 h 32579"/>
                <a:gd name="connsiteX1" fmla="*/ 18326 w 114028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028" h="32579">
                  <a:moveTo>
                    <a:pt x="98960" y="18326"/>
                  </a:moveTo>
                  <a:lnTo>
                    <a:pt x="18326" y="18326"/>
                  </a:lnTo>
                </a:path>
              </a:pathLst>
            </a:custGeom>
            <a:ln w="1905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1" name="Freihandform: Form 120">
              <a:extLst>
                <a:ext uri="{FF2B5EF4-FFF2-40B4-BE49-F238E27FC236}">
                  <a16:creationId xmlns:a16="http://schemas.microsoft.com/office/drawing/2014/main" id="{389855CC-6940-45EC-ACDD-34C1D7443A7E}"/>
                </a:ext>
              </a:extLst>
            </p:cNvPr>
            <p:cNvSpPr/>
            <p:nvPr/>
          </p:nvSpPr>
          <p:spPr bwMode="gray">
            <a:xfrm>
              <a:off x="10586934" y="4169931"/>
              <a:ext cx="66601" cy="24219"/>
            </a:xfrm>
            <a:custGeom>
              <a:avLst/>
              <a:gdLst>
                <a:gd name="connsiteX0" fmla="*/ 73711 w 89593"/>
                <a:gd name="connsiteY0" fmla="*/ 18326 h 32579"/>
                <a:gd name="connsiteX1" fmla="*/ 18326 w 89593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593" h="32579">
                  <a:moveTo>
                    <a:pt x="73711" y="18326"/>
                  </a:moveTo>
                  <a:lnTo>
                    <a:pt x="18326" y="18326"/>
                  </a:lnTo>
                </a:path>
              </a:pathLst>
            </a:custGeom>
            <a:ln w="1905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2" name="Freihandform: Form 121">
              <a:extLst>
                <a:ext uri="{FF2B5EF4-FFF2-40B4-BE49-F238E27FC236}">
                  <a16:creationId xmlns:a16="http://schemas.microsoft.com/office/drawing/2014/main" id="{E3DD11DB-0738-45F1-B2DB-086E8ED25E3D}"/>
                </a:ext>
              </a:extLst>
            </p:cNvPr>
            <p:cNvSpPr/>
            <p:nvPr/>
          </p:nvSpPr>
          <p:spPr bwMode="gray">
            <a:xfrm>
              <a:off x="10568165" y="4214735"/>
              <a:ext cx="84764" cy="24219"/>
            </a:xfrm>
            <a:custGeom>
              <a:avLst/>
              <a:gdLst>
                <a:gd name="connsiteX0" fmla="*/ 98960 w 114028"/>
                <a:gd name="connsiteY0" fmla="*/ 18326 h 32579"/>
                <a:gd name="connsiteX1" fmla="*/ 18326 w 114028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028" h="32579">
                  <a:moveTo>
                    <a:pt x="98960" y="18326"/>
                  </a:moveTo>
                  <a:lnTo>
                    <a:pt x="18326" y="18326"/>
                  </a:lnTo>
                </a:path>
              </a:pathLst>
            </a:custGeom>
            <a:ln w="1905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3" name="Freihandform: Form 122">
              <a:extLst>
                <a:ext uri="{FF2B5EF4-FFF2-40B4-BE49-F238E27FC236}">
                  <a16:creationId xmlns:a16="http://schemas.microsoft.com/office/drawing/2014/main" id="{77952035-D751-443B-8E6C-47518E4E9DC1}"/>
                </a:ext>
              </a:extLst>
            </p:cNvPr>
            <p:cNvSpPr/>
            <p:nvPr/>
          </p:nvSpPr>
          <p:spPr bwMode="gray">
            <a:xfrm>
              <a:off x="10568165" y="4303738"/>
              <a:ext cx="84764" cy="24219"/>
            </a:xfrm>
            <a:custGeom>
              <a:avLst/>
              <a:gdLst>
                <a:gd name="connsiteX0" fmla="*/ 98960 w 114028"/>
                <a:gd name="connsiteY0" fmla="*/ 18326 h 32579"/>
                <a:gd name="connsiteX1" fmla="*/ 18326 w 114028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028" h="32579">
                  <a:moveTo>
                    <a:pt x="98960" y="18326"/>
                  </a:moveTo>
                  <a:lnTo>
                    <a:pt x="18326" y="18326"/>
                  </a:lnTo>
                </a:path>
              </a:pathLst>
            </a:custGeom>
            <a:ln w="1905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4" name="Freihandform: Form 123">
              <a:extLst>
                <a:ext uri="{FF2B5EF4-FFF2-40B4-BE49-F238E27FC236}">
                  <a16:creationId xmlns:a16="http://schemas.microsoft.com/office/drawing/2014/main" id="{748D17FE-030F-4A58-A8E2-6B8EB1C0D2C6}"/>
                </a:ext>
              </a:extLst>
            </p:cNvPr>
            <p:cNvSpPr/>
            <p:nvPr/>
          </p:nvSpPr>
          <p:spPr bwMode="gray">
            <a:xfrm>
              <a:off x="10586934" y="4258934"/>
              <a:ext cx="66601" cy="24219"/>
            </a:xfrm>
            <a:custGeom>
              <a:avLst/>
              <a:gdLst>
                <a:gd name="connsiteX0" fmla="*/ 73711 w 89593"/>
                <a:gd name="connsiteY0" fmla="*/ 18326 h 32579"/>
                <a:gd name="connsiteX1" fmla="*/ 18326 w 89593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593" h="32579">
                  <a:moveTo>
                    <a:pt x="73711" y="18326"/>
                  </a:moveTo>
                  <a:lnTo>
                    <a:pt x="18326" y="18326"/>
                  </a:lnTo>
                </a:path>
              </a:pathLst>
            </a:custGeom>
            <a:ln w="1905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5" name="Freihandform: Form 124">
              <a:extLst>
                <a:ext uri="{FF2B5EF4-FFF2-40B4-BE49-F238E27FC236}">
                  <a16:creationId xmlns:a16="http://schemas.microsoft.com/office/drawing/2014/main" id="{B8D4DC28-0401-4848-8117-420DDD5BAC9D}"/>
                </a:ext>
              </a:extLst>
            </p:cNvPr>
            <p:cNvSpPr/>
            <p:nvPr/>
          </p:nvSpPr>
          <p:spPr bwMode="gray">
            <a:xfrm>
              <a:off x="10150396" y="4436940"/>
              <a:ext cx="84764" cy="24219"/>
            </a:xfrm>
            <a:custGeom>
              <a:avLst/>
              <a:gdLst>
                <a:gd name="connsiteX0" fmla="*/ 18326 w 114028"/>
                <a:gd name="connsiteY0" fmla="*/ 18326 h 32579"/>
                <a:gd name="connsiteX1" fmla="*/ 98960 w 114028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028" h="32579">
                  <a:moveTo>
                    <a:pt x="18326" y="18326"/>
                  </a:moveTo>
                  <a:lnTo>
                    <a:pt x="98960" y="18326"/>
                  </a:lnTo>
                </a:path>
              </a:pathLst>
            </a:custGeom>
            <a:ln w="1905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6" name="Freihandform: Form 125">
              <a:extLst>
                <a:ext uri="{FF2B5EF4-FFF2-40B4-BE49-F238E27FC236}">
                  <a16:creationId xmlns:a16="http://schemas.microsoft.com/office/drawing/2014/main" id="{B9C1D541-D508-4323-A96A-9DE56CEFEB49}"/>
                </a:ext>
              </a:extLst>
            </p:cNvPr>
            <p:cNvSpPr/>
            <p:nvPr/>
          </p:nvSpPr>
          <p:spPr bwMode="gray">
            <a:xfrm>
              <a:off x="10150396" y="4392136"/>
              <a:ext cx="66601" cy="24219"/>
            </a:xfrm>
            <a:custGeom>
              <a:avLst/>
              <a:gdLst>
                <a:gd name="connsiteX0" fmla="*/ 18326 w 89593"/>
                <a:gd name="connsiteY0" fmla="*/ 18326 h 32579"/>
                <a:gd name="connsiteX1" fmla="*/ 73711 w 89593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593" h="32579">
                  <a:moveTo>
                    <a:pt x="18326" y="18326"/>
                  </a:moveTo>
                  <a:lnTo>
                    <a:pt x="73711" y="18326"/>
                  </a:lnTo>
                </a:path>
              </a:pathLst>
            </a:custGeom>
            <a:ln w="1905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7" name="Freihandform: Form 126">
              <a:extLst>
                <a:ext uri="{FF2B5EF4-FFF2-40B4-BE49-F238E27FC236}">
                  <a16:creationId xmlns:a16="http://schemas.microsoft.com/office/drawing/2014/main" id="{63E864E5-EB06-4BBB-9AEB-A04A0C10E36E}"/>
                </a:ext>
              </a:extLst>
            </p:cNvPr>
            <p:cNvSpPr/>
            <p:nvPr/>
          </p:nvSpPr>
          <p:spPr bwMode="gray">
            <a:xfrm>
              <a:off x="10150396" y="4347937"/>
              <a:ext cx="84764" cy="24219"/>
            </a:xfrm>
            <a:custGeom>
              <a:avLst/>
              <a:gdLst>
                <a:gd name="connsiteX0" fmla="*/ 18326 w 114028"/>
                <a:gd name="connsiteY0" fmla="*/ 18326 h 32579"/>
                <a:gd name="connsiteX1" fmla="*/ 98960 w 114028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028" h="32579">
                  <a:moveTo>
                    <a:pt x="18326" y="18326"/>
                  </a:moveTo>
                  <a:lnTo>
                    <a:pt x="98960" y="18326"/>
                  </a:lnTo>
                </a:path>
              </a:pathLst>
            </a:custGeom>
            <a:ln w="1905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8" name="Freihandform: Form 127">
              <a:extLst>
                <a:ext uri="{FF2B5EF4-FFF2-40B4-BE49-F238E27FC236}">
                  <a16:creationId xmlns:a16="http://schemas.microsoft.com/office/drawing/2014/main" id="{9B322628-167E-4A9A-AE71-A129B61EA0A9}"/>
                </a:ext>
              </a:extLst>
            </p:cNvPr>
            <p:cNvSpPr/>
            <p:nvPr/>
          </p:nvSpPr>
          <p:spPr bwMode="gray">
            <a:xfrm>
              <a:off x="10150396" y="4258934"/>
              <a:ext cx="84764" cy="24219"/>
            </a:xfrm>
            <a:custGeom>
              <a:avLst/>
              <a:gdLst>
                <a:gd name="connsiteX0" fmla="*/ 18326 w 114028"/>
                <a:gd name="connsiteY0" fmla="*/ 18326 h 32579"/>
                <a:gd name="connsiteX1" fmla="*/ 98960 w 114028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028" h="32579">
                  <a:moveTo>
                    <a:pt x="18326" y="18326"/>
                  </a:moveTo>
                  <a:lnTo>
                    <a:pt x="98960" y="18326"/>
                  </a:lnTo>
                </a:path>
              </a:pathLst>
            </a:custGeom>
            <a:ln w="1905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9" name="Freihandform: Form 128">
              <a:extLst>
                <a:ext uri="{FF2B5EF4-FFF2-40B4-BE49-F238E27FC236}">
                  <a16:creationId xmlns:a16="http://schemas.microsoft.com/office/drawing/2014/main" id="{7251469C-337D-4DB5-A33C-8DCF54AEE9E2}"/>
                </a:ext>
              </a:extLst>
            </p:cNvPr>
            <p:cNvSpPr/>
            <p:nvPr/>
          </p:nvSpPr>
          <p:spPr bwMode="gray">
            <a:xfrm>
              <a:off x="10150396" y="4303133"/>
              <a:ext cx="66601" cy="24219"/>
            </a:xfrm>
            <a:custGeom>
              <a:avLst/>
              <a:gdLst>
                <a:gd name="connsiteX0" fmla="*/ 18326 w 89593"/>
                <a:gd name="connsiteY0" fmla="*/ 18326 h 32579"/>
                <a:gd name="connsiteX1" fmla="*/ 73711 w 89593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593" h="32579">
                  <a:moveTo>
                    <a:pt x="18326" y="18326"/>
                  </a:moveTo>
                  <a:lnTo>
                    <a:pt x="73711" y="18326"/>
                  </a:lnTo>
                </a:path>
              </a:pathLst>
            </a:custGeom>
            <a:ln w="1905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0" name="Freihandform: Form 129">
              <a:extLst>
                <a:ext uri="{FF2B5EF4-FFF2-40B4-BE49-F238E27FC236}">
                  <a16:creationId xmlns:a16="http://schemas.microsoft.com/office/drawing/2014/main" id="{48176B42-12BE-47F0-8324-843B2F9DCE33}"/>
                </a:ext>
              </a:extLst>
            </p:cNvPr>
            <p:cNvSpPr/>
            <p:nvPr/>
          </p:nvSpPr>
          <p:spPr bwMode="gray">
            <a:xfrm>
              <a:off x="10124967" y="4194150"/>
              <a:ext cx="242185" cy="653898"/>
            </a:xfrm>
            <a:custGeom>
              <a:avLst/>
              <a:gdLst>
                <a:gd name="connsiteX0" fmla="*/ 18326 w 325795"/>
                <a:gd name="connsiteY0" fmla="*/ 51720 h 879648"/>
                <a:gd name="connsiteX1" fmla="*/ 18326 w 325795"/>
                <a:gd name="connsiteY1" fmla="*/ 72082 h 879648"/>
                <a:gd name="connsiteX2" fmla="*/ 51720 w 325795"/>
                <a:gd name="connsiteY2" fmla="*/ 105476 h 879648"/>
                <a:gd name="connsiteX3" fmla="*/ 51720 w 325795"/>
                <a:gd name="connsiteY3" fmla="*/ 105476 h 879648"/>
                <a:gd name="connsiteX4" fmla="*/ 51720 w 325795"/>
                <a:gd name="connsiteY4" fmla="*/ 768470 h 879648"/>
                <a:gd name="connsiteX5" fmla="*/ 149459 w 325795"/>
                <a:gd name="connsiteY5" fmla="*/ 866209 h 879648"/>
                <a:gd name="connsiteX6" fmla="*/ 177151 w 325795"/>
                <a:gd name="connsiteY6" fmla="*/ 866209 h 879648"/>
                <a:gd name="connsiteX7" fmla="*/ 274890 w 325795"/>
                <a:gd name="connsiteY7" fmla="*/ 768470 h 879648"/>
                <a:gd name="connsiteX8" fmla="*/ 274890 w 325795"/>
                <a:gd name="connsiteY8" fmla="*/ 105476 h 879648"/>
                <a:gd name="connsiteX9" fmla="*/ 274890 w 325795"/>
                <a:gd name="connsiteY9" fmla="*/ 105476 h 879648"/>
                <a:gd name="connsiteX10" fmla="*/ 308284 w 325795"/>
                <a:gd name="connsiteY10" fmla="*/ 72082 h 879648"/>
                <a:gd name="connsiteX11" fmla="*/ 308284 w 325795"/>
                <a:gd name="connsiteY11" fmla="*/ 51720 h 879648"/>
                <a:gd name="connsiteX12" fmla="*/ 274890 w 325795"/>
                <a:gd name="connsiteY12" fmla="*/ 18326 h 879648"/>
                <a:gd name="connsiteX13" fmla="*/ 51720 w 325795"/>
                <a:gd name="connsiteY13" fmla="*/ 18326 h 879648"/>
                <a:gd name="connsiteX14" fmla="*/ 18326 w 325795"/>
                <a:gd name="connsiteY14" fmla="*/ 51720 h 879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5795" h="879648">
                  <a:moveTo>
                    <a:pt x="18326" y="51720"/>
                  </a:moveTo>
                  <a:lnTo>
                    <a:pt x="18326" y="72082"/>
                  </a:lnTo>
                  <a:cubicBezTo>
                    <a:pt x="18326" y="90816"/>
                    <a:pt x="32987" y="105476"/>
                    <a:pt x="51720" y="105476"/>
                  </a:cubicBezTo>
                  <a:lnTo>
                    <a:pt x="51720" y="105476"/>
                  </a:lnTo>
                  <a:lnTo>
                    <a:pt x="51720" y="768470"/>
                  </a:lnTo>
                  <a:cubicBezTo>
                    <a:pt x="51720" y="822227"/>
                    <a:pt x="95702" y="866209"/>
                    <a:pt x="149459" y="866209"/>
                  </a:cubicBezTo>
                  <a:lnTo>
                    <a:pt x="177151" y="866209"/>
                  </a:lnTo>
                  <a:cubicBezTo>
                    <a:pt x="230908" y="866209"/>
                    <a:pt x="274890" y="822227"/>
                    <a:pt x="274890" y="768470"/>
                  </a:cubicBezTo>
                  <a:lnTo>
                    <a:pt x="274890" y="105476"/>
                  </a:lnTo>
                  <a:lnTo>
                    <a:pt x="274890" y="105476"/>
                  </a:lnTo>
                  <a:cubicBezTo>
                    <a:pt x="293623" y="105476"/>
                    <a:pt x="308284" y="90816"/>
                    <a:pt x="308284" y="72082"/>
                  </a:cubicBezTo>
                  <a:lnTo>
                    <a:pt x="308284" y="51720"/>
                  </a:lnTo>
                  <a:cubicBezTo>
                    <a:pt x="308284" y="32987"/>
                    <a:pt x="293623" y="18326"/>
                    <a:pt x="274890" y="18326"/>
                  </a:cubicBezTo>
                  <a:lnTo>
                    <a:pt x="51720" y="18326"/>
                  </a:lnTo>
                  <a:cubicBezTo>
                    <a:pt x="32987" y="18326"/>
                    <a:pt x="18326" y="33801"/>
                    <a:pt x="18326" y="51720"/>
                  </a:cubicBezTo>
                  <a:close/>
                </a:path>
              </a:pathLst>
            </a:custGeom>
            <a:noFill/>
            <a:ln w="1905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1" name="Freihandform: Form 130">
              <a:extLst>
                <a:ext uri="{FF2B5EF4-FFF2-40B4-BE49-F238E27FC236}">
                  <a16:creationId xmlns:a16="http://schemas.microsoft.com/office/drawing/2014/main" id="{F98F974A-EB64-4E82-B6D8-0DF738633232}"/>
                </a:ext>
              </a:extLst>
            </p:cNvPr>
            <p:cNvSpPr/>
            <p:nvPr/>
          </p:nvSpPr>
          <p:spPr bwMode="gray">
            <a:xfrm>
              <a:off x="10364124" y="4535630"/>
              <a:ext cx="393550" cy="175584"/>
            </a:xfrm>
            <a:custGeom>
              <a:avLst/>
              <a:gdLst>
                <a:gd name="connsiteX0" fmla="*/ 515979 w 529418"/>
                <a:gd name="connsiteY0" fmla="*/ 18326 h 236201"/>
                <a:gd name="connsiteX1" fmla="*/ 18326 w 529418"/>
                <a:gd name="connsiteY1" fmla="*/ 222763 h 236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29418" h="236201">
                  <a:moveTo>
                    <a:pt x="515979" y="18326"/>
                  </a:moveTo>
                  <a:cubicBezTo>
                    <a:pt x="438602" y="106291"/>
                    <a:pt x="249641" y="198328"/>
                    <a:pt x="18326" y="222763"/>
                  </a:cubicBezTo>
                </a:path>
              </a:pathLst>
            </a:custGeom>
            <a:noFill/>
            <a:ln w="1905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sp>
        <p:nvSpPr>
          <p:cNvPr id="132" name="Freihandform: Form 131">
            <a:extLst>
              <a:ext uri="{FF2B5EF4-FFF2-40B4-BE49-F238E27FC236}">
                <a16:creationId xmlns:a16="http://schemas.microsoft.com/office/drawing/2014/main" id="{8097E849-F569-4D0A-AA1D-63D965433F71}"/>
              </a:ext>
            </a:extLst>
          </p:cNvPr>
          <p:cNvSpPr>
            <a:spLocks noChangeAspect="1"/>
          </p:cNvSpPr>
          <p:nvPr/>
        </p:nvSpPr>
        <p:spPr bwMode="gray">
          <a:xfrm>
            <a:off x="9575165" y="2235814"/>
            <a:ext cx="446774" cy="556508"/>
          </a:xfrm>
          <a:custGeom>
            <a:avLst/>
            <a:gdLst>
              <a:gd name="connsiteX0" fmla="*/ 228600 w 542925"/>
              <a:gd name="connsiteY0" fmla="*/ 646367 h 676275"/>
              <a:gd name="connsiteX1" fmla="*/ 275939 w 542925"/>
              <a:gd name="connsiteY1" fmla="*/ 677894 h 676275"/>
              <a:gd name="connsiteX2" fmla="*/ 323279 w 542925"/>
              <a:gd name="connsiteY2" fmla="*/ 646367 h 676275"/>
              <a:gd name="connsiteX3" fmla="*/ 551879 w 542925"/>
              <a:gd name="connsiteY3" fmla="*/ 220694 h 676275"/>
              <a:gd name="connsiteX4" fmla="*/ 551879 w 542925"/>
              <a:gd name="connsiteY4" fmla="*/ 90678 h 676275"/>
              <a:gd name="connsiteX5" fmla="*/ 275844 w 542925"/>
              <a:gd name="connsiteY5" fmla="*/ 0 h 676275"/>
              <a:gd name="connsiteX6" fmla="*/ 0 w 542925"/>
              <a:gd name="connsiteY6" fmla="*/ 90678 h 676275"/>
              <a:gd name="connsiteX7" fmla="*/ 0 w 542925"/>
              <a:gd name="connsiteY7" fmla="*/ 220790 h 676275"/>
              <a:gd name="connsiteX8" fmla="*/ 228600 w 542925"/>
              <a:gd name="connsiteY8" fmla="*/ 646367 h 67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2925" h="676275">
                <a:moveTo>
                  <a:pt x="228600" y="646367"/>
                </a:moveTo>
                <a:lnTo>
                  <a:pt x="275939" y="677894"/>
                </a:lnTo>
                <a:lnTo>
                  <a:pt x="323279" y="646367"/>
                </a:lnTo>
                <a:cubicBezTo>
                  <a:pt x="465106" y="551783"/>
                  <a:pt x="551879" y="390239"/>
                  <a:pt x="551879" y="220694"/>
                </a:cubicBezTo>
                <a:lnTo>
                  <a:pt x="551879" y="90678"/>
                </a:lnTo>
                <a:lnTo>
                  <a:pt x="275844" y="0"/>
                </a:lnTo>
                <a:lnTo>
                  <a:pt x="0" y="90678"/>
                </a:lnTo>
                <a:lnTo>
                  <a:pt x="0" y="220790"/>
                </a:lnTo>
                <a:cubicBezTo>
                  <a:pt x="0" y="390144"/>
                  <a:pt x="86678" y="551783"/>
                  <a:pt x="228600" y="646367"/>
                </a:cubicBezTo>
                <a:close/>
              </a:path>
            </a:pathLst>
          </a:custGeom>
          <a:solidFill>
            <a:srgbClr val="009CB4"/>
          </a:solidFill>
          <a:ln w="19050" cap="flat">
            <a:noFill/>
            <a:prstDash val="solid"/>
            <a:miter/>
          </a:ln>
        </p:spPr>
        <p:txBody>
          <a:bodyPr lIns="0" tIns="0" rIns="0" bIns="108000" rtlCol="0" anchor="ctr"/>
          <a:lstStyle/>
          <a:p>
            <a:pPr algn="ctr"/>
            <a:r>
              <a:rPr lang="de-DE" sz="1400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§87c</a:t>
            </a:r>
          </a:p>
        </p:txBody>
      </p:sp>
      <p:grpSp>
        <p:nvGrpSpPr>
          <p:cNvPr id="133" name="Gruppieren 132">
            <a:extLst>
              <a:ext uri="{FF2B5EF4-FFF2-40B4-BE49-F238E27FC236}">
                <a16:creationId xmlns:a16="http://schemas.microsoft.com/office/drawing/2014/main" id="{141C7C48-BF93-4050-8F17-8DA5C5A8AB8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060986" y="2598515"/>
            <a:ext cx="357702" cy="630000"/>
            <a:chOff x="5222682" y="2396868"/>
            <a:chExt cx="476153" cy="838621"/>
          </a:xfrm>
        </p:grpSpPr>
        <p:sp>
          <p:nvSpPr>
            <p:cNvPr id="134" name="Freihandform: Form 133">
              <a:extLst>
                <a:ext uri="{FF2B5EF4-FFF2-40B4-BE49-F238E27FC236}">
                  <a16:creationId xmlns:a16="http://schemas.microsoft.com/office/drawing/2014/main" id="{4473E678-196F-45C5-ABCE-255C1E84E932}"/>
                </a:ext>
              </a:extLst>
            </p:cNvPr>
            <p:cNvSpPr/>
            <p:nvPr/>
          </p:nvSpPr>
          <p:spPr bwMode="gray">
            <a:xfrm>
              <a:off x="5222682" y="2396868"/>
              <a:ext cx="476153" cy="838621"/>
            </a:xfrm>
            <a:custGeom>
              <a:avLst/>
              <a:gdLst>
                <a:gd name="connsiteX0" fmla="*/ 526733 w 523875"/>
                <a:gd name="connsiteY0" fmla="*/ 125254 h 695325"/>
                <a:gd name="connsiteX1" fmla="*/ 526733 w 523875"/>
                <a:gd name="connsiteY1" fmla="*/ 700088 h 695325"/>
                <a:gd name="connsiteX2" fmla="*/ 0 w 523875"/>
                <a:gd name="connsiteY2" fmla="*/ 700088 h 695325"/>
                <a:gd name="connsiteX3" fmla="*/ 0 w 523875"/>
                <a:gd name="connsiteY3" fmla="*/ 0 h 695325"/>
                <a:gd name="connsiteX4" fmla="*/ 402622 w 523875"/>
                <a:gd name="connsiteY4" fmla="*/ 0 h 695325"/>
                <a:gd name="connsiteX0" fmla="*/ 526733 w 526733"/>
                <a:gd name="connsiteY0" fmla="*/ 125254 h 700088"/>
                <a:gd name="connsiteX1" fmla="*/ 526733 w 526733"/>
                <a:gd name="connsiteY1" fmla="*/ 700088 h 700088"/>
                <a:gd name="connsiteX2" fmla="*/ 0 w 526733"/>
                <a:gd name="connsiteY2" fmla="*/ 700088 h 700088"/>
                <a:gd name="connsiteX3" fmla="*/ 0 w 526733"/>
                <a:gd name="connsiteY3" fmla="*/ 0 h 700088"/>
                <a:gd name="connsiteX4" fmla="*/ 402622 w 526733"/>
                <a:gd name="connsiteY4" fmla="*/ 0 h 700088"/>
                <a:gd name="connsiteX5" fmla="*/ 526733 w 526733"/>
                <a:gd name="connsiteY5" fmla="*/ 125254 h 700088"/>
                <a:gd name="connsiteX0" fmla="*/ 0 w 526733"/>
                <a:gd name="connsiteY0" fmla="*/ 0 h 700088"/>
                <a:gd name="connsiteX1" fmla="*/ 402622 w 526733"/>
                <a:gd name="connsiteY1" fmla="*/ 0 h 700088"/>
                <a:gd name="connsiteX2" fmla="*/ 526733 w 526733"/>
                <a:gd name="connsiteY2" fmla="*/ 125254 h 700088"/>
                <a:gd name="connsiteX3" fmla="*/ 526733 w 526733"/>
                <a:gd name="connsiteY3" fmla="*/ 700088 h 700088"/>
                <a:gd name="connsiteX4" fmla="*/ 0 w 526733"/>
                <a:gd name="connsiteY4" fmla="*/ 700088 h 700088"/>
                <a:gd name="connsiteX5" fmla="*/ 76553 w 526733"/>
                <a:gd name="connsiteY5" fmla="*/ 76552 h 700088"/>
                <a:gd name="connsiteX0" fmla="*/ 0 w 526733"/>
                <a:gd name="connsiteY0" fmla="*/ 0 h 700088"/>
                <a:gd name="connsiteX1" fmla="*/ 402622 w 526733"/>
                <a:gd name="connsiteY1" fmla="*/ 0 h 700088"/>
                <a:gd name="connsiteX2" fmla="*/ 526733 w 526733"/>
                <a:gd name="connsiteY2" fmla="*/ 125254 h 700088"/>
                <a:gd name="connsiteX3" fmla="*/ 526733 w 526733"/>
                <a:gd name="connsiteY3" fmla="*/ 700088 h 700088"/>
                <a:gd name="connsiteX4" fmla="*/ 0 w 526733"/>
                <a:gd name="connsiteY4" fmla="*/ 700088 h 700088"/>
                <a:gd name="connsiteX0" fmla="*/ 0 w 526733"/>
                <a:gd name="connsiteY0" fmla="*/ 0 h 702081"/>
                <a:gd name="connsiteX1" fmla="*/ 402622 w 526733"/>
                <a:gd name="connsiteY1" fmla="*/ 0 h 702081"/>
                <a:gd name="connsiteX2" fmla="*/ 526733 w 526733"/>
                <a:gd name="connsiteY2" fmla="*/ 125254 h 702081"/>
                <a:gd name="connsiteX3" fmla="*/ 526733 w 526733"/>
                <a:gd name="connsiteY3" fmla="*/ 700088 h 702081"/>
                <a:gd name="connsiteX4" fmla="*/ 121607 w 526733"/>
                <a:gd name="connsiteY4" fmla="*/ 702081 h 702081"/>
                <a:gd name="connsiteX0" fmla="*/ 0 w 526733"/>
                <a:gd name="connsiteY0" fmla="*/ 0 h 700088"/>
                <a:gd name="connsiteX1" fmla="*/ 402622 w 526733"/>
                <a:gd name="connsiteY1" fmla="*/ 0 h 700088"/>
                <a:gd name="connsiteX2" fmla="*/ 526733 w 526733"/>
                <a:gd name="connsiteY2" fmla="*/ 125254 h 700088"/>
                <a:gd name="connsiteX3" fmla="*/ 526733 w 526733"/>
                <a:gd name="connsiteY3" fmla="*/ 700088 h 700088"/>
                <a:gd name="connsiteX4" fmla="*/ 119613 w 526733"/>
                <a:gd name="connsiteY4" fmla="*/ 700088 h 700088"/>
                <a:gd name="connsiteX0" fmla="*/ 0 w 488855"/>
                <a:gd name="connsiteY0" fmla="*/ 0 h 700088"/>
                <a:gd name="connsiteX1" fmla="*/ 364744 w 488855"/>
                <a:gd name="connsiteY1" fmla="*/ 0 h 700088"/>
                <a:gd name="connsiteX2" fmla="*/ 488855 w 488855"/>
                <a:gd name="connsiteY2" fmla="*/ 125254 h 700088"/>
                <a:gd name="connsiteX3" fmla="*/ 488855 w 488855"/>
                <a:gd name="connsiteY3" fmla="*/ 700088 h 700088"/>
                <a:gd name="connsiteX4" fmla="*/ 81735 w 488855"/>
                <a:gd name="connsiteY4" fmla="*/ 700088 h 700088"/>
                <a:gd name="connsiteX0" fmla="*/ 0 w 488855"/>
                <a:gd name="connsiteY0" fmla="*/ 0 h 702082"/>
                <a:gd name="connsiteX1" fmla="*/ 364744 w 488855"/>
                <a:gd name="connsiteY1" fmla="*/ 0 h 702082"/>
                <a:gd name="connsiteX2" fmla="*/ 488855 w 488855"/>
                <a:gd name="connsiteY2" fmla="*/ 125254 h 702082"/>
                <a:gd name="connsiteX3" fmla="*/ 488855 w 488855"/>
                <a:gd name="connsiteY3" fmla="*/ 700088 h 702082"/>
                <a:gd name="connsiteX4" fmla="*/ 103664 w 488855"/>
                <a:gd name="connsiteY4" fmla="*/ 702082 h 702082"/>
                <a:gd name="connsiteX0" fmla="*/ 0 w 398630"/>
                <a:gd name="connsiteY0" fmla="*/ 2653 h 702082"/>
                <a:gd name="connsiteX1" fmla="*/ 274519 w 398630"/>
                <a:gd name="connsiteY1" fmla="*/ 0 h 702082"/>
                <a:gd name="connsiteX2" fmla="*/ 398630 w 398630"/>
                <a:gd name="connsiteY2" fmla="*/ 125254 h 702082"/>
                <a:gd name="connsiteX3" fmla="*/ 398630 w 398630"/>
                <a:gd name="connsiteY3" fmla="*/ 700088 h 702082"/>
                <a:gd name="connsiteX4" fmla="*/ 13439 w 398630"/>
                <a:gd name="connsiteY4" fmla="*/ 702082 h 702082"/>
                <a:gd name="connsiteX0" fmla="*/ 0 w 398630"/>
                <a:gd name="connsiteY0" fmla="*/ 0 h 702082"/>
                <a:gd name="connsiteX1" fmla="*/ 274519 w 398630"/>
                <a:gd name="connsiteY1" fmla="*/ 0 h 702082"/>
                <a:gd name="connsiteX2" fmla="*/ 398630 w 398630"/>
                <a:gd name="connsiteY2" fmla="*/ 125254 h 702082"/>
                <a:gd name="connsiteX3" fmla="*/ 398630 w 398630"/>
                <a:gd name="connsiteY3" fmla="*/ 700088 h 702082"/>
                <a:gd name="connsiteX4" fmla="*/ 13439 w 398630"/>
                <a:gd name="connsiteY4" fmla="*/ 702082 h 702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8630" h="702082">
                  <a:moveTo>
                    <a:pt x="0" y="0"/>
                  </a:moveTo>
                  <a:lnTo>
                    <a:pt x="274519" y="0"/>
                  </a:lnTo>
                  <a:lnTo>
                    <a:pt x="398630" y="125254"/>
                  </a:lnTo>
                  <a:lnTo>
                    <a:pt x="398630" y="700088"/>
                  </a:lnTo>
                  <a:lnTo>
                    <a:pt x="13439" y="702082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135" name="Gruppieren 134">
              <a:extLst>
                <a:ext uri="{FF2B5EF4-FFF2-40B4-BE49-F238E27FC236}">
                  <a16:creationId xmlns:a16="http://schemas.microsoft.com/office/drawing/2014/main" id="{C45E0C8F-403C-4003-8FB0-FF6084B2D562}"/>
                </a:ext>
              </a:extLst>
            </p:cNvPr>
            <p:cNvGrpSpPr/>
            <p:nvPr/>
          </p:nvGrpSpPr>
          <p:grpSpPr bwMode="gray">
            <a:xfrm>
              <a:off x="5242203" y="2965738"/>
              <a:ext cx="345133" cy="147906"/>
              <a:chOff x="9306265" y="2965738"/>
              <a:chExt cx="398208" cy="147906"/>
            </a:xfrm>
          </p:grpSpPr>
          <p:sp>
            <p:nvSpPr>
              <p:cNvPr id="145" name="Freihandform: Form 144">
                <a:extLst>
                  <a:ext uri="{FF2B5EF4-FFF2-40B4-BE49-F238E27FC236}">
                    <a16:creationId xmlns:a16="http://schemas.microsoft.com/office/drawing/2014/main" id="{075916BF-014D-45A5-BE2A-ED3AA8FF6C62}"/>
                  </a:ext>
                </a:extLst>
              </p:cNvPr>
              <p:cNvSpPr/>
              <p:nvPr/>
            </p:nvSpPr>
            <p:spPr bwMode="gray">
              <a:xfrm>
                <a:off x="9306265" y="2965738"/>
                <a:ext cx="398208" cy="11377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ln w="19050" cap="flat">
                <a:solidFill>
                  <a:schemeClr val="accent4">
                    <a:lumMod val="20000"/>
                    <a:lumOff val="80000"/>
                    <a:alpha val="4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6" name="Freihandform: Form 145">
                <a:extLst>
                  <a:ext uri="{FF2B5EF4-FFF2-40B4-BE49-F238E27FC236}">
                    <a16:creationId xmlns:a16="http://schemas.microsoft.com/office/drawing/2014/main" id="{426FB338-D46F-4B19-B4B5-F0F782BB0D85}"/>
                  </a:ext>
                </a:extLst>
              </p:cNvPr>
              <p:cNvSpPr/>
              <p:nvPr/>
            </p:nvSpPr>
            <p:spPr bwMode="gray">
              <a:xfrm>
                <a:off x="9306265" y="3034002"/>
                <a:ext cx="398208" cy="11377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ln w="19050" cap="flat">
                <a:solidFill>
                  <a:schemeClr val="accent4">
                    <a:lumMod val="20000"/>
                    <a:lumOff val="80000"/>
                    <a:alpha val="4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7" name="Freihandform: Form 146">
                <a:extLst>
                  <a:ext uri="{FF2B5EF4-FFF2-40B4-BE49-F238E27FC236}">
                    <a16:creationId xmlns:a16="http://schemas.microsoft.com/office/drawing/2014/main" id="{85442E53-9FF3-4158-862A-97E036DB04BF}"/>
                  </a:ext>
                </a:extLst>
              </p:cNvPr>
              <p:cNvSpPr/>
              <p:nvPr/>
            </p:nvSpPr>
            <p:spPr bwMode="gray">
              <a:xfrm>
                <a:off x="9306265" y="3102267"/>
                <a:ext cx="398208" cy="11377"/>
              </a:xfrm>
              <a:custGeom>
                <a:avLst/>
                <a:gdLst>
                  <a:gd name="connsiteX0" fmla="*/ 0 w 333375"/>
                  <a:gd name="connsiteY0" fmla="*/ 0 h 0"/>
                  <a:gd name="connsiteX1" fmla="*/ 333375 w 3333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3375">
                    <a:moveTo>
                      <a:pt x="0" y="0"/>
                    </a:moveTo>
                    <a:lnTo>
                      <a:pt x="333375" y="0"/>
                    </a:lnTo>
                  </a:path>
                </a:pathLst>
              </a:custGeom>
              <a:ln w="19050" cap="flat">
                <a:solidFill>
                  <a:schemeClr val="accent4">
                    <a:lumMod val="20000"/>
                    <a:lumOff val="80000"/>
                    <a:alpha val="4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136" name="Grafik 29">
              <a:extLst>
                <a:ext uri="{FF2B5EF4-FFF2-40B4-BE49-F238E27FC236}">
                  <a16:creationId xmlns:a16="http://schemas.microsoft.com/office/drawing/2014/main" id="{52A76C2A-4871-41F7-9555-C14451F9B120}"/>
                </a:ext>
              </a:extLst>
            </p:cNvPr>
            <p:cNvGrpSpPr/>
            <p:nvPr/>
          </p:nvGrpSpPr>
          <p:grpSpPr bwMode="gray">
            <a:xfrm>
              <a:off x="5242203" y="2638142"/>
              <a:ext cx="375453" cy="227548"/>
              <a:chOff x="12834671" y="3124046"/>
              <a:chExt cx="314325" cy="190500"/>
            </a:xfrm>
            <a:noFill/>
          </p:grpSpPr>
          <p:sp>
            <p:nvSpPr>
              <p:cNvPr id="138" name="Freihandform: Form 137">
                <a:extLst>
                  <a:ext uri="{FF2B5EF4-FFF2-40B4-BE49-F238E27FC236}">
                    <a16:creationId xmlns:a16="http://schemas.microsoft.com/office/drawing/2014/main" id="{F8BBDE26-3F67-43B5-8178-C454B7296333}"/>
                  </a:ext>
                </a:extLst>
              </p:cNvPr>
              <p:cNvSpPr/>
              <p:nvPr/>
            </p:nvSpPr>
            <p:spPr bwMode="gray">
              <a:xfrm>
                <a:off x="12834671" y="3272731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7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7"/>
                      <a:pt x="18574" y="37147"/>
                    </a:cubicBezTo>
                    <a:cubicBezTo>
                      <a:pt x="8316" y="37147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959F5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39" name="Freihandform: Form 138">
                <a:extLst>
                  <a:ext uri="{FF2B5EF4-FFF2-40B4-BE49-F238E27FC236}">
                    <a16:creationId xmlns:a16="http://schemas.microsoft.com/office/drawing/2014/main" id="{58641F96-EBBE-4563-96BF-7A8CBB82A1B5}"/>
                  </a:ext>
                </a:extLst>
              </p:cNvPr>
              <p:cNvSpPr/>
              <p:nvPr/>
            </p:nvSpPr>
            <p:spPr bwMode="gray">
              <a:xfrm>
                <a:off x="12913728" y="3170528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959F5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0" name="Freihandform: Form 139">
                <a:extLst>
                  <a:ext uri="{FF2B5EF4-FFF2-40B4-BE49-F238E27FC236}">
                    <a16:creationId xmlns:a16="http://schemas.microsoft.com/office/drawing/2014/main" id="{38E7A555-3403-4DFF-AF4E-2B6E8171EF0A}"/>
                  </a:ext>
                </a:extLst>
              </p:cNvPr>
              <p:cNvSpPr/>
              <p:nvPr/>
            </p:nvSpPr>
            <p:spPr bwMode="gray">
              <a:xfrm>
                <a:off x="13029838" y="3277398"/>
                <a:ext cx="28575" cy="28575"/>
              </a:xfrm>
              <a:custGeom>
                <a:avLst/>
                <a:gdLst>
                  <a:gd name="connsiteX0" fmla="*/ 37148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8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8" y="18574"/>
                    </a:moveTo>
                    <a:cubicBezTo>
                      <a:pt x="37148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8" y="8316"/>
                      <a:pt x="37148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959F5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1" name="Freihandform: Form 140">
                <a:extLst>
                  <a:ext uri="{FF2B5EF4-FFF2-40B4-BE49-F238E27FC236}">
                    <a16:creationId xmlns:a16="http://schemas.microsoft.com/office/drawing/2014/main" id="{0A477F98-B942-4577-84BB-6124D23BF171}"/>
                  </a:ext>
                </a:extLst>
              </p:cNvPr>
              <p:cNvSpPr/>
              <p:nvPr/>
            </p:nvSpPr>
            <p:spPr bwMode="gray">
              <a:xfrm>
                <a:off x="13118135" y="3124046"/>
                <a:ext cx="28575" cy="28575"/>
              </a:xfrm>
              <a:custGeom>
                <a:avLst/>
                <a:gdLst>
                  <a:gd name="connsiteX0" fmla="*/ 37147 w 28575"/>
                  <a:gd name="connsiteY0" fmla="*/ 18574 h 28575"/>
                  <a:gd name="connsiteX1" fmla="*/ 18574 w 28575"/>
                  <a:gd name="connsiteY1" fmla="*/ 37148 h 28575"/>
                  <a:gd name="connsiteX2" fmla="*/ 0 w 28575"/>
                  <a:gd name="connsiteY2" fmla="*/ 18574 h 28575"/>
                  <a:gd name="connsiteX3" fmla="*/ 18574 w 28575"/>
                  <a:gd name="connsiteY3" fmla="*/ 0 h 28575"/>
                  <a:gd name="connsiteX4" fmla="*/ 37147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7147" y="18574"/>
                    </a:moveTo>
                    <a:cubicBezTo>
                      <a:pt x="37147" y="28832"/>
                      <a:pt x="28832" y="37148"/>
                      <a:pt x="18574" y="37148"/>
                    </a:cubicBezTo>
                    <a:cubicBezTo>
                      <a:pt x="8316" y="37148"/>
                      <a:pt x="0" y="28832"/>
                      <a:pt x="0" y="18574"/>
                    </a:cubicBezTo>
                    <a:cubicBezTo>
                      <a:pt x="0" y="8316"/>
                      <a:pt x="8316" y="0"/>
                      <a:pt x="18574" y="0"/>
                    </a:cubicBezTo>
                    <a:cubicBezTo>
                      <a:pt x="28832" y="0"/>
                      <a:pt x="37147" y="8316"/>
                      <a:pt x="37147" y="1857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959F5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2" name="Freihandform: Form 141">
                <a:extLst>
                  <a:ext uri="{FF2B5EF4-FFF2-40B4-BE49-F238E27FC236}">
                    <a16:creationId xmlns:a16="http://schemas.microsoft.com/office/drawing/2014/main" id="{DB092AF4-926F-49D5-99A8-548C79D304D3}"/>
                  </a:ext>
                </a:extLst>
              </p:cNvPr>
              <p:cNvSpPr/>
              <p:nvPr/>
            </p:nvSpPr>
            <p:spPr bwMode="gray">
              <a:xfrm>
                <a:off x="12862865" y="3203865"/>
                <a:ext cx="57150" cy="66675"/>
              </a:xfrm>
              <a:custGeom>
                <a:avLst/>
                <a:gdLst>
                  <a:gd name="connsiteX0" fmla="*/ 0 w 57150"/>
                  <a:gd name="connsiteY0" fmla="*/ 71533 h 66675"/>
                  <a:gd name="connsiteX1" fmla="*/ 58198 w 57150"/>
                  <a:gd name="connsiteY1" fmla="*/ 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150" h="66675">
                    <a:moveTo>
                      <a:pt x="0" y="71533"/>
                    </a:moveTo>
                    <a:lnTo>
                      <a:pt x="58198" y="0"/>
                    </a:lnTo>
                  </a:path>
                </a:pathLst>
              </a:custGeom>
              <a:ln w="19050" cap="flat">
                <a:solidFill>
                  <a:srgbClr val="959F5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3" name="Freihandform: Form 142">
                <a:extLst>
                  <a:ext uri="{FF2B5EF4-FFF2-40B4-BE49-F238E27FC236}">
                    <a16:creationId xmlns:a16="http://schemas.microsoft.com/office/drawing/2014/main" id="{B9ABC0C1-EDAD-40A0-8AC5-4E8260772051}"/>
                  </a:ext>
                </a:extLst>
              </p:cNvPr>
              <p:cNvSpPr/>
              <p:nvPr/>
            </p:nvSpPr>
            <p:spPr bwMode="gray">
              <a:xfrm>
                <a:off x="12947066" y="3200246"/>
                <a:ext cx="85725" cy="76200"/>
              </a:xfrm>
              <a:custGeom>
                <a:avLst/>
                <a:gdLst>
                  <a:gd name="connsiteX0" fmla="*/ 0 w 85725"/>
                  <a:gd name="connsiteY0" fmla="*/ 0 h 76200"/>
                  <a:gd name="connsiteX1" fmla="*/ 87440 w 85725"/>
                  <a:gd name="connsiteY1" fmla="*/ 8343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5725" h="76200">
                    <a:moveTo>
                      <a:pt x="0" y="0"/>
                    </a:moveTo>
                    <a:lnTo>
                      <a:pt x="87440" y="83439"/>
                    </a:lnTo>
                  </a:path>
                </a:pathLst>
              </a:custGeom>
              <a:ln w="19050" cap="flat">
                <a:solidFill>
                  <a:srgbClr val="959F5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44" name="Freihandform: Form 143">
                <a:extLst>
                  <a:ext uri="{FF2B5EF4-FFF2-40B4-BE49-F238E27FC236}">
                    <a16:creationId xmlns:a16="http://schemas.microsoft.com/office/drawing/2014/main" id="{17429D07-49EA-47C3-A023-228ECF908503}"/>
                  </a:ext>
                </a:extLst>
              </p:cNvPr>
              <p:cNvSpPr/>
              <p:nvPr/>
            </p:nvSpPr>
            <p:spPr bwMode="gray">
              <a:xfrm>
                <a:off x="13060128" y="3159098"/>
                <a:ext cx="66675" cy="114300"/>
              </a:xfrm>
              <a:custGeom>
                <a:avLst/>
                <a:gdLst>
                  <a:gd name="connsiteX0" fmla="*/ 0 w 66675"/>
                  <a:gd name="connsiteY0" fmla="*/ 122492 h 114300"/>
                  <a:gd name="connsiteX1" fmla="*/ 68199 w 66675"/>
                  <a:gd name="connsiteY1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114300">
                    <a:moveTo>
                      <a:pt x="0" y="122492"/>
                    </a:moveTo>
                    <a:lnTo>
                      <a:pt x="68199" y="0"/>
                    </a:lnTo>
                  </a:path>
                </a:pathLst>
              </a:custGeom>
              <a:ln w="19050" cap="flat">
                <a:solidFill>
                  <a:srgbClr val="959F5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137" name="Freihandform: Form 136">
              <a:extLst>
                <a:ext uri="{FF2B5EF4-FFF2-40B4-BE49-F238E27FC236}">
                  <a16:creationId xmlns:a16="http://schemas.microsoft.com/office/drawing/2014/main" id="{8362DE02-56F2-4A53-A3D3-8BFAFD0D7439}"/>
                </a:ext>
              </a:extLst>
            </p:cNvPr>
            <p:cNvSpPr/>
            <p:nvPr/>
          </p:nvSpPr>
          <p:spPr bwMode="gray">
            <a:xfrm>
              <a:off x="5541848" y="2413537"/>
              <a:ext cx="140400" cy="144000"/>
            </a:xfrm>
            <a:custGeom>
              <a:avLst/>
              <a:gdLst>
                <a:gd name="connsiteX0" fmla="*/ 0 w 123825"/>
                <a:gd name="connsiteY0" fmla="*/ 0 h 123825"/>
                <a:gd name="connsiteX1" fmla="*/ 0 w 123825"/>
                <a:gd name="connsiteY1" fmla="*/ 125254 h 123825"/>
                <a:gd name="connsiteX2" fmla="*/ 125254 w 123825"/>
                <a:gd name="connsiteY2" fmla="*/ 125254 h 123825"/>
                <a:gd name="connsiteX0" fmla="*/ 0 w 125254"/>
                <a:gd name="connsiteY0" fmla="*/ 0 h 125254"/>
                <a:gd name="connsiteX1" fmla="*/ 0 w 125254"/>
                <a:gd name="connsiteY1" fmla="*/ 125254 h 125254"/>
                <a:gd name="connsiteX2" fmla="*/ 125254 w 125254"/>
                <a:gd name="connsiteY2" fmla="*/ 125254 h 125254"/>
                <a:gd name="connsiteX3" fmla="*/ 76552 w 125254"/>
                <a:gd name="connsiteY3" fmla="*/ 76552 h 125254"/>
                <a:gd name="connsiteX0" fmla="*/ 0 w 125254"/>
                <a:gd name="connsiteY0" fmla="*/ 0 h 125254"/>
                <a:gd name="connsiteX1" fmla="*/ 0 w 125254"/>
                <a:gd name="connsiteY1" fmla="*/ 125254 h 125254"/>
                <a:gd name="connsiteX2" fmla="*/ 125254 w 125254"/>
                <a:gd name="connsiteY2" fmla="*/ 125254 h 125254"/>
                <a:gd name="connsiteX0" fmla="*/ 0 w 105319"/>
                <a:gd name="connsiteY0" fmla="*/ 0 h 125254"/>
                <a:gd name="connsiteX1" fmla="*/ 0 w 105319"/>
                <a:gd name="connsiteY1" fmla="*/ 125254 h 125254"/>
                <a:gd name="connsiteX2" fmla="*/ 105319 w 105319"/>
                <a:gd name="connsiteY2" fmla="*/ 125254 h 125254"/>
                <a:gd name="connsiteX0" fmla="*/ 0 w 107312"/>
                <a:gd name="connsiteY0" fmla="*/ 0 h 99337"/>
                <a:gd name="connsiteX1" fmla="*/ 1993 w 107312"/>
                <a:gd name="connsiteY1" fmla="*/ 99337 h 99337"/>
                <a:gd name="connsiteX2" fmla="*/ 107312 w 107312"/>
                <a:gd name="connsiteY2" fmla="*/ 99337 h 99337"/>
                <a:gd name="connsiteX0" fmla="*/ 192 w 105511"/>
                <a:gd name="connsiteY0" fmla="*/ 0 h 97344"/>
                <a:gd name="connsiteX1" fmla="*/ 192 w 105511"/>
                <a:gd name="connsiteY1" fmla="*/ 97344 h 97344"/>
                <a:gd name="connsiteX2" fmla="*/ 105511 w 105511"/>
                <a:gd name="connsiteY2" fmla="*/ 97344 h 97344"/>
                <a:gd name="connsiteX0" fmla="*/ 192 w 95544"/>
                <a:gd name="connsiteY0" fmla="*/ 0 h 97344"/>
                <a:gd name="connsiteX1" fmla="*/ 192 w 95544"/>
                <a:gd name="connsiteY1" fmla="*/ 97344 h 97344"/>
                <a:gd name="connsiteX2" fmla="*/ 95544 w 95544"/>
                <a:gd name="connsiteY2" fmla="*/ 97344 h 97344"/>
                <a:gd name="connsiteX0" fmla="*/ 192 w 103518"/>
                <a:gd name="connsiteY0" fmla="*/ 0 h 97344"/>
                <a:gd name="connsiteX1" fmla="*/ 192 w 103518"/>
                <a:gd name="connsiteY1" fmla="*/ 97344 h 97344"/>
                <a:gd name="connsiteX2" fmla="*/ 103518 w 103518"/>
                <a:gd name="connsiteY2" fmla="*/ 97344 h 97344"/>
                <a:gd name="connsiteX0" fmla="*/ 192 w 103518"/>
                <a:gd name="connsiteY0" fmla="*/ 0 h 109305"/>
                <a:gd name="connsiteX1" fmla="*/ 192 w 103518"/>
                <a:gd name="connsiteY1" fmla="*/ 109305 h 109305"/>
                <a:gd name="connsiteX2" fmla="*/ 103518 w 103518"/>
                <a:gd name="connsiteY2" fmla="*/ 109305 h 109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518" h="109305">
                  <a:moveTo>
                    <a:pt x="192" y="0"/>
                  </a:moveTo>
                  <a:cubicBezTo>
                    <a:pt x="856" y="33112"/>
                    <a:pt x="-472" y="76193"/>
                    <a:pt x="192" y="109305"/>
                  </a:cubicBezTo>
                  <a:lnTo>
                    <a:pt x="103518" y="109305"/>
                  </a:lnTo>
                </a:path>
              </a:pathLst>
            </a:custGeom>
            <a:noFill/>
            <a:ln w="19050" cap="rnd">
              <a:solidFill>
                <a:schemeClr val="accent4">
                  <a:lumMod val="20000"/>
                  <a:lumOff val="80000"/>
                  <a:alpha val="4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sp>
        <p:nvSpPr>
          <p:cNvPr id="148" name="Textfeld 147">
            <a:extLst>
              <a:ext uri="{FF2B5EF4-FFF2-40B4-BE49-F238E27FC236}">
                <a16:creationId xmlns:a16="http://schemas.microsoft.com/office/drawing/2014/main" id="{577EDE90-7AFA-44DC-A7EC-0E8983BB0961}"/>
              </a:ext>
            </a:extLst>
          </p:cNvPr>
          <p:cNvSpPr txBox="1"/>
          <p:nvPr/>
        </p:nvSpPr>
        <p:spPr>
          <a:xfrm>
            <a:off x="1247568" y="1474800"/>
            <a:ext cx="61946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cap="all" dirty="0">
                <a:solidFill>
                  <a:schemeClr val="bg1"/>
                </a:solidFill>
                <a:latin typeface="+mj-lt"/>
              </a:rPr>
              <a:t>Nutzung urheberrechtlich geschützter Forschungsdaten</a:t>
            </a:r>
          </a:p>
        </p:txBody>
      </p:sp>
      <p:sp>
        <p:nvSpPr>
          <p:cNvPr id="149" name="Inhalt 2">
            <a:extLst>
              <a:ext uri="{FF2B5EF4-FFF2-40B4-BE49-F238E27FC236}">
                <a16:creationId xmlns:a16="http://schemas.microsoft.com/office/drawing/2014/main" id="{25B46FF8-8E1B-4EC2-AB62-57A35E095365}"/>
              </a:ext>
            </a:extLst>
          </p:cNvPr>
          <p:cNvSpPr txBox="1">
            <a:spLocks/>
          </p:cNvSpPr>
          <p:nvPr/>
        </p:nvSpPr>
        <p:spPr bwMode="gray">
          <a:xfrm>
            <a:off x="4393800" y="3579712"/>
            <a:ext cx="3537350" cy="1584000"/>
          </a:xfrm>
          <a:prstGeom prst="rect">
            <a:avLst/>
          </a:prstGeom>
        </p:spPr>
        <p:txBody>
          <a:bodyPr vert="horz" lIns="144000" tIns="720000" rIns="144000" bIns="0" rtlCol="0" anchor="t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001"/>
              </a:spcAft>
              <a:buNone/>
            </a:pPr>
            <a:r>
              <a:rPr lang="de-DE" sz="1000" spc="-1" dirty="0">
                <a:solidFill>
                  <a:srgbClr val="009CB4"/>
                </a:solidFill>
              </a:rPr>
              <a:t>Soweit also Forschungsdaten im Bestand von Bibliotheken und Archiven vorliegen, dürfen diese </a:t>
            </a:r>
            <a:r>
              <a:rPr lang="de-DE" sz="1000" b="1" spc="-1" dirty="0">
                <a:solidFill>
                  <a:srgbClr val="009CB4"/>
                </a:solidFill>
              </a:rPr>
              <a:t>vervielfältigt</a:t>
            </a:r>
            <a:r>
              <a:rPr lang="de-DE" sz="1000" spc="-1" dirty="0">
                <a:solidFill>
                  <a:srgbClr val="009CB4"/>
                </a:solidFill>
              </a:rPr>
              <a:t> werden. Zu Bibliotheken und Archiven dürften auch Repositorien zählen. Eine </a:t>
            </a:r>
            <a:r>
              <a:rPr lang="de-DE" sz="1000" b="1" spc="-1" dirty="0">
                <a:solidFill>
                  <a:srgbClr val="009CB4"/>
                </a:solidFill>
              </a:rPr>
              <a:t>Vervielfältigung zwecks Zugänglichmachung </a:t>
            </a:r>
            <a:r>
              <a:rPr lang="de-DE" sz="1000" spc="-1" dirty="0">
                <a:solidFill>
                  <a:srgbClr val="009CB4"/>
                </a:solidFill>
              </a:rPr>
              <a:t>ist nur erlaubt, wenn für die Zugänglichmachung ein Erlaubnistatbestand besteht.</a:t>
            </a:r>
            <a:endParaRPr lang="de-DE" sz="1000" spc="-1" dirty="0">
              <a:latin typeface="Arial"/>
            </a:endParaRPr>
          </a:p>
        </p:txBody>
      </p:sp>
      <p:sp>
        <p:nvSpPr>
          <p:cNvPr id="150" name="Rechteck 149">
            <a:extLst>
              <a:ext uri="{FF2B5EF4-FFF2-40B4-BE49-F238E27FC236}">
                <a16:creationId xmlns:a16="http://schemas.microsoft.com/office/drawing/2014/main" id="{80238663-0728-45ED-8EEF-0AAFAAEF8CAD}"/>
              </a:ext>
            </a:extLst>
          </p:cNvPr>
          <p:cNvSpPr/>
          <p:nvPr/>
        </p:nvSpPr>
        <p:spPr bwMode="gray">
          <a:xfrm>
            <a:off x="4393800" y="3579712"/>
            <a:ext cx="3537350" cy="1656000"/>
          </a:xfrm>
          <a:prstGeom prst="rect">
            <a:avLst/>
          </a:prstGeom>
          <a:noFill/>
          <a:ln w="6350">
            <a:solidFill>
              <a:srgbClr val="009C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715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" dur="500" tmFilter="0, 0; .2, .5; .8, .5; 1, 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9" dur="250" autoRev="1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3" dur="500" tmFilter="0, 0; .2, .5; .8, .5; 1, 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4" dur="250" autoRev="1" fill="hold"/>
                                            <p:tgtEl>
                                              <p:spTgt spid="1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" dur="500" tmFilter="0, 0; .2, .5; .8, .5; 1, 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1" dur="250" autoRev="1" fill="hold"/>
                                            <p:tgtEl>
                                              <p:spTgt spid="13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132" grpId="0" animBg="1"/>
          <p:bldP spid="132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" dur="500" tmFilter="0, 0; .2, .5; .8, .5; 1, 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9" dur="250" autoRev="1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3" dur="500" tmFilter="0, 0; .2, .5; .8, .5; 1, 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4" dur="250" autoRev="1" fill="hold"/>
                                            <p:tgtEl>
                                              <p:spTgt spid="1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" dur="500" tmFilter="0, 0; .2, .5; .8, .5; 1, 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1" dur="250" autoRev="1" fill="hold"/>
                                            <p:tgtEl>
                                              <p:spTgt spid="13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132" grpId="0" animBg="1"/>
          <p:bldP spid="132" grpId="1" animBg="1"/>
        </p:bldLst>
      </p:timing>
    </mc:Fallback>
  </mc:AlternateContent>
</p:sld>
</file>

<file path=ppt/theme/theme1.xml><?xml version="1.0" encoding="utf-8"?>
<a:theme xmlns:a="http://schemas.openxmlformats.org/drawingml/2006/main" name="UNI MARBURG">
  <a:themeElements>
    <a:clrScheme name="UNI MARBURG">
      <a:dk1>
        <a:sysClr val="windowText" lastClr="000000"/>
      </a:dk1>
      <a:lt1>
        <a:sysClr val="window" lastClr="FFFFFF"/>
      </a:lt1>
      <a:dk2>
        <a:srgbClr val="002722"/>
      </a:dk2>
      <a:lt2>
        <a:srgbClr val="FFFFFF"/>
      </a:lt2>
      <a:accent1>
        <a:srgbClr val="009CB4"/>
      </a:accent1>
      <a:accent2>
        <a:srgbClr val="DCE04B"/>
      </a:accent2>
      <a:accent3>
        <a:srgbClr val="009870"/>
      </a:accent3>
      <a:accent4>
        <a:srgbClr val="849EAC"/>
      </a:accent4>
      <a:accent5>
        <a:srgbClr val="014D9D"/>
      </a:accent5>
      <a:accent6>
        <a:srgbClr val="DB2F36"/>
      </a:accent6>
      <a:hlink>
        <a:srgbClr val="7F7F7F"/>
      </a:hlink>
      <a:folHlink>
        <a:srgbClr val="7F7F7F"/>
      </a:folHlink>
    </a:clrScheme>
    <a:fontScheme name="UNI MARBURG">
      <a:majorFont>
        <a:latin typeface="Segoe UI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lIns="36000" tIns="36000" rIns="36000" bIns="36000" rtlCol="0" anchor="ctr"/>
      <a:lstStyle>
        <a:defPPr algn="ctr">
          <a:lnSpc>
            <a:spcPct val="90000"/>
          </a:lnSpc>
          <a:spcAft>
            <a:spcPts val="1000"/>
          </a:spcAft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rgbClr val="DCE04B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square" lIns="0" tIns="0" rIns="0" bIns="0" rtlCol="0">
        <a:noAutofit/>
      </a:bodyPr>
      <a:lstStyle>
        <a:defPPr marL="0" indent="0" algn="l">
          <a:buNone/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UNI MARBURG">
      <a:dk1>
        <a:sysClr val="windowText" lastClr="000000"/>
      </a:dk1>
      <a:lt1>
        <a:sysClr val="window" lastClr="FFFFFF"/>
      </a:lt1>
      <a:dk2>
        <a:srgbClr val="002722"/>
      </a:dk2>
      <a:lt2>
        <a:srgbClr val="FFFFFF"/>
      </a:lt2>
      <a:accent1>
        <a:srgbClr val="009CB4"/>
      </a:accent1>
      <a:accent2>
        <a:srgbClr val="DCE04B"/>
      </a:accent2>
      <a:accent3>
        <a:srgbClr val="009870"/>
      </a:accent3>
      <a:accent4>
        <a:srgbClr val="849EAC"/>
      </a:accent4>
      <a:accent5>
        <a:srgbClr val="014D9D"/>
      </a:accent5>
      <a:accent6>
        <a:srgbClr val="DB2F36"/>
      </a:accent6>
      <a:hlink>
        <a:srgbClr val="7F7F7F"/>
      </a:hlink>
      <a:folHlink>
        <a:srgbClr val="7F7F7F"/>
      </a:folHlink>
    </a:clrScheme>
    <a:fontScheme name="UNI MARBURG">
      <a:majorFont>
        <a:latin typeface="Segoe UI"/>
        <a:ea typeface=""/>
        <a:cs typeface=""/>
      </a:majorFont>
      <a:minorFont>
        <a:latin typeface="Segoe UI Ligh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UNI MARBURG">
      <a:dk1>
        <a:sysClr val="windowText" lastClr="000000"/>
      </a:dk1>
      <a:lt1>
        <a:sysClr val="window" lastClr="FFFFFF"/>
      </a:lt1>
      <a:dk2>
        <a:srgbClr val="002722"/>
      </a:dk2>
      <a:lt2>
        <a:srgbClr val="FFFFFF"/>
      </a:lt2>
      <a:accent1>
        <a:srgbClr val="009CB4"/>
      </a:accent1>
      <a:accent2>
        <a:srgbClr val="DCE04B"/>
      </a:accent2>
      <a:accent3>
        <a:srgbClr val="009870"/>
      </a:accent3>
      <a:accent4>
        <a:srgbClr val="849EAC"/>
      </a:accent4>
      <a:accent5>
        <a:srgbClr val="014D9D"/>
      </a:accent5>
      <a:accent6>
        <a:srgbClr val="DB2F36"/>
      </a:accent6>
      <a:hlink>
        <a:srgbClr val="7F7F7F"/>
      </a:hlink>
      <a:folHlink>
        <a:srgbClr val="7F7F7F"/>
      </a:folHlink>
    </a:clrScheme>
    <a:fontScheme name="UNI MARBURG">
      <a:majorFont>
        <a:latin typeface="Segoe UI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1181</Words>
  <Application>Microsoft Office PowerPoint</Application>
  <PresentationFormat>Benutzerdefiniert</PresentationFormat>
  <Paragraphs>107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Segoe UI Light</vt:lpstr>
      <vt:lpstr>Segoe UI</vt:lpstr>
      <vt:lpstr>Arial</vt:lpstr>
      <vt:lpstr>UNI MARBURG</vt:lpstr>
      <vt:lpstr>PowerPoint-Präsentation</vt:lpstr>
      <vt:lpstr>PowerPoint-Präsentation</vt:lpstr>
      <vt:lpstr>  (Nach-)Nutzung fremder  Forschungsdaten  </vt:lpstr>
      <vt:lpstr>PowerPoint-Präsentation</vt:lpstr>
      <vt:lpstr>auf Grundlage von Lizenzverträgen</vt:lpstr>
      <vt:lpstr>auf Grundlage gesetzlicher Nutzungsbefugnisse</vt:lpstr>
      <vt:lpstr>auf Grundlage gesetzlicher Nutzungsbefugnisse</vt:lpstr>
      <vt:lpstr>auf Grundlage gesetzlicher Nutzungsbefugnisse</vt:lpstr>
      <vt:lpstr>auf Grundlage gesetzlicher Nutzungsbefugnisse</vt:lpstr>
      <vt:lpstr>auf Grundlage des sog. Versuchsprivilegs</vt:lpstr>
      <vt:lpstr>auf Grundlage des sog. Versuchsprivilegs</vt:lpstr>
      <vt:lpstr>Zusammenfassung 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Präsentation: Rechtliche Rahmenbedingungen des Forschungsdatenmanagements – Teil 7-9</dc:title>
  <dc:creator>Patrick Langner;Christian Krippes;Nina Dworschak</dc:creator>
  <cp:keywords>Forschungsdaten; Forschungsdatenmanagement; Urheberrecht; Leistungsschutzrecht; Entscheidungsbefugnis; Arbeitsvertrag; Dienstvertrag; Nutzungsrechtseinräumung; Förderbedingungen</cp:keywords>
  <dc:description/>
  <cp:lastModifiedBy>HLB-NB-Langner</cp:lastModifiedBy>
  <cp:revision>5273</cp:revision>
  <dcterms:created xsi:type="dcterms:W3CDTF">2015-11-26T10:37:47Z</dcterms:created>
  <dcterms:modified xsi:type="dcterms:W3CDTF">2021-03-19T14:12:13Z</dcterms:modified>
</cp:coreProperties>
</file>